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3" r:id="rId2"/>
    <p:sldMasterId id="2147483706" r:id="rId3"/>
  </p:sldMasterIdLst>
  <p:notesMasterIdLst>
    <p:notesMasterId r:id="rId17"/>
  </p:notesMasterIdLst>
  <p:sldIdLst>
    <p:sldId id="261" r:id="rId4"/>
    <p:sldId id="278" r:id="rId5"/>
    <p:sldId id="263" r:id="rId6"/>
    <p:sldId id="270" r:id="rId7"/>
    <p:sldId id="279" r:id="rId8"/>
    <p:sldId id="267" r:id="rId9"/>
    <p:sldId id="271" r:id="rId10"/>
    <p:sldId id="273" r:id="rId11"/>
    <p:sldId id="275" r:id="rId12"/>
    <p:sldId id="277" r:id="rId13"/>
    <p:sldId id="283" r:id="rId14"/>
    <p:sldId id="281" r:id="rId15"/>
    <p:sldId id="28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61"/>
    <p:restoredTop sz="94697"/>
  </p:normalViewPr>
  <p:slideViewPr>
    <p:cSldViewPr snapToGrid="0" snapToObjects="1">
      <p:cViewPr>
        <p:scale>
          <a:sx n="92" d="100"/>
          <a:sy n="92" d="100"/>
        </p:scale>
        <p:origin x="832"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B50FEA-B2E4-104F-8DA1-9DFBBB76ACE8}" type="datetimeFigureOut">
              <a:rPr lang="en-US" smtClean="0"/>
              <a:t>7/11/18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3A728A-8124-8D4B-9B68-9388BCC9C61D}" type="slidenum">
              <a:rPr lang="en-US" smtClean="0"/>
              <a:t>‹#›</a:t>
            </a:fld>
            <a:endParaRPr lang="en-US"/>
          </a:p>
        </p:txBody>
      </p:sp>
    </p:spTree>
    <p:extLst>
      <p:ext uri="{BB962C8B-B14F-4D97-AF65-F5344CB8AC3E}">
        <p14:creationId xmlns:p14="http://schemas.microsoft.com/office/powerpoint/2010/main" val="541139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5795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637805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21408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68631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76345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7677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68543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72354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28553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26774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625362" y="2644133"/>
            <a:ext cx="10947165" cy="10462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a:buClr>
                <a:srgbClr val="295269"/>
              </a:buClr>
              <a:buFont typeface="Arial"/>
              <a:buNone/>
            </a:pPr>
            <a:r>
              <a:rPr lang="en" sz="7466" kern="0">
                <a:solidFill>
                  <a:srgbClr val="FFFFFF"/>
                </a:solidFill>
                <a:latin typeface="Dosis"/>
                <a:ea typeface="Dosis"/>
                <a:cs typeface="Dosis"/>
                <a:sym typeface="Dosis"/>
              </a:rPr>
              <a:t>TITLE GOES HERE</a:t>
            </a:r>
            <a:endParaRPr sz="1333" kern="0">
              <a:solidFill>
                <a:srgbClr val="FFFFFF"/>
              </a:solidFill>
              <a:latin typeface="Dosis"/>
              <a:ea typeface="Dosis"/>
              <a:cs typeface="Dosis"/>
              <a:sym typeface="Dosis"/>
            </a:endParaRPr>
          </a:p>
        </p:txBody>
      </p:sp>
      <p:sp>
        <p:nvSpPr>
          <p:cNvPr id="55" name="Shape 55"/>
          <p:cNvSpPr/>
          <p:nvPr/>
        </p:nvSpPr>
        <p:spPr>
          <a:xfrm>
            <a:off x="625348" y="3752900"/>
            <a:ext cx="10947165"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a:buClr>
                <a:srgbClr val="A4A6A8"/>
              </a:buClr>
              <a:buFont typeface="Arial"/>
              <a:buNone/>
            </a:pPr>
            <a:r>
              <a:rPr lang="en" sz="4667" kern="0">
                <a:solidFill>
                  <a:srgbClr val="BCBEC0"/>
                </a:solidFill>
                <a:latin typeface="Dosis"/>
                <a:ea typeface="Dosis"/>
                <a:cs typeface="Dosis"/>
                <a:sym typeface="Dosis"/>
              </a:rPr>
              <a:t>Subtitle goes here</a:t>
            </a:r>
            <a:endParaRPr sz="1333" kern="0">
              <a:solidFill>
                <a:srgbClr val="BCBEC0"/>
              </a:solidFill>
              <a:latin typeface="Dosis"/>
              <a:ea typeface="Dosis"/>
              <a:cs typeface="Dosis"/>
              <a:sym typeface="Dosis"/>
            </a:endParaRPr>
          </a:p>
        </p:txBody>
      </p:sp>
      <p:sp>
        <p:nvSpPr>
          <p:cNvPr id="56" name="Shape 56"/>
          <p:cNvSpPr/>
          <p:nvPr/>
        </p:nvSpPr>
        <p:spPr>
          <a:xfrm>
            <a:off x="625376" y="6104380"/>
            <a:ext cx="2390145" cy="26193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a:buClr>
                <a:srgbClr val="8A8A8A"/>
              </a:buClr>
              <a:buFont typeface="Arial"/>
              <a:buNone/>
            </a:pPr>
            <a:r>
              <a:rPr lang="en" sz="1067" kern="0">
                <a:solidFill>
                  <a:srgbClr val="BCBEC0"/>
                </a:solidFill>
                <a:latin typeface="Dosis"/>
                <a:ea typeface="Dosis"/>
                <a:cs typeface="Dosis"/>
                <a:sym typeface="Dosis"/>
              </a:rPr>
              <a:t>New York  -  10th February, 2014</a:t>
            </a:r>
            <a:endParaRPr sz="1067" kern="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625371" y="827065"/>
            <a:ext cx="1817173" cy="3821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Column">
  <p:cSld name="3-Column">
    <p:spTree>
      <p:nvGrpSpPr>
        <p:cNvPr id="1" name="Shape 92"/>
        <p:cNvGrpSpPr/>
        <p:nvPr/>
      </p:nvGrpSpPr>
      <p:grpSpPr>
        <a:xfrm>
          <a:off x="0" y="0"/>
          <a:ext cx="0" cy="0"/>
          <a:chOff x="0" y="0"/>
          <a:chExt cx="0" cy="0"/>
        </a:xfrm>
      </p:grpSpPr>
      <p:sp>
        <p:nvSpPr>
          <p:cNvPr id="93" name="Shape 93"/>
          <p:cNvSpPr/>
          <p:nvPr/>
        </p:nvSpPr>
        <p:spPr>
          <a:xfrm>
            <a:off x="625367" y="1445033"/>
            <a:ext cx="10912968" cy="133640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47633" tIns="47633" rIns="47633" bIns="47633" anchor="t" anchorCtr="0">
            <a:noAutofit/>
          </a:bodyPr>
          <a:lstStyle/>
          <a:p>
            <a:pPr>
              <a:buClr>
                <a:srgbClr val="295269"/>
              </a:buClr>
              <a:buFont typeface="Arial"/>
              <a:buNone/>
            </a:pPr>
            <a:r>
              <a:rPr lang="en" sz="3733" kern="0">
                <a:solidFill>
                  <a:srgbClr val="295269"/>
                </a:solidFill>
                <a:latin typeface="Dosis"/>
                <a:ea typeface="Dosis"/>
                <a:cs typeface="Dosis"/>
                <a:sym typeface="Dosis"/>
              </a:rPr>
              <a:t>Key statement goes here with </a:t>
            </a:r>
            <a:r>
              <a:rPr lang="en" sz="3733" kern="0">
                <a:solidFill>
                  <a:srgbClr val="FA726E"/>
                </a:solidFill>
                <a:latin typeface="Dosis"/>
                <a:ea typeface="Dosis"/>
                <a:cs typeface="Dosis"/>
                <a:sym typeface="Dosis"/>
              </a:rPr>
              <a:t>highlights</a:t>
            </a:r>
            <a:r>
              <a:rPr lang="en" sz="3733" kern="0">
                <a:solidFill>
                  <a:srgbClr val="295269"/>
                </a:solidFill>
                <a:latin typeface="Dosis"/>
                <a:ea typeface="Dosis"/>
                <a:cs typeface="Dosis"/>
                <a:sym typeface="Dosis"/>
              </a:rPr>
              <a:t>. Collaboratively administrate empowered channel.</a:t>
            </a:r>
            <a:endParaRPr sz="3733" kern="0">
              <a:solidFill>
                <a:srgbClr val="000000"/>
              </a:solidFill>
              <a:latin typeface="Dosis"/>
              <a:ea typeface="Dosis"/>
              <a:cs typeface="Dosis"/>
              <a:sym typeface="Dosis"/>
            </a:endParaRPr>
          </a:p>
        </p:txBody>
      </p:sp>
      <p:sp>
        <p:nvSpPr>
          <p:cNvPr id="94" name="Shape 94"/>
          <p:cNvSpPr/>
          <p:nvPr/>
        </p:nvSpPr>
        <p:spPr>
          <a:xfrm>
            <a:off x="625367" y="4359367"/>
            <a:ext cx="3280168" cy="20240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467" kern="0">
                <a:solidFill>
                  <a:srgbClr val="295269"/>
                </a:solidFill>
                <a:latin typeface="Dosis"/>
                <a:ea typeface="Dosis"/>
                <a:cs typeface="Dosis"/>
                <a:sym typeface="Dosis"/>
              </a:rPr>
              <a:t>Efficiently unleash cross-media information without cross-media value. </a:t>
            </a:r>
            <a:r>
              <a:rPr lang="en" sz="1467" kern="0">
                <a:solidFill>
                  <a:srgbClr val="FA726E"/>
                </a:solidFill>
                <a:latin typeface="Dosis"/>
                <a:ea typeface="Dosis"/>
                <a:cs typeface="Dosis"/>
                <a:sym typeface="Dosis"/>
              </a:rPr>
              <a:t>Quickly maximize timely</a:t>
            </a:r>
            <a:r>
              <a:rPr lang="en" sz="1467" kern="0">
                <a:solidFill>
                  <a:srgbClr val="295269"/>
                </a:solidFill>
                <a:latin typeface="Dosis"/>
                <a:ea typeface="Dosis"/>
                <a:cs typeface="Dosis"/>
                <a:sym typeface="Dosis"/>
              </a:rPr>
              <a:t> deliverables for real-time schemas. Dramatically maintain clicks-and-mortar solutions without functional solutions.</a:t>
            </a:r>
            <a:endParaRPr sz="1333" kern="0">
              <a:solidFill>
                <a:srgbClr val="000000"/>
              </a:solidFill>
              <a:latin typeface="Dosis"/>
              <a:ea typeface="Dosis"/>
              <a:cs typeface="Dosis"/>
              <a:sym typeface="Dosis"/>
            </a:endParaRPr>
          </a:p>
        </p:txBody>
      </p:sp>
      <p:sp>
        <p:nvSpPr>
          <p:cNvPr id="95" name="Shape 95"/>
          <p:cNvSpPr/>
          <p:nvPr/>
        </p:nvSpPr>
        <p:spPr>
          <a:xfrm>
            <a:off x="625375" y="3289300"/>
            <a:ext cx="3280168"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buClr>
                <a:srgbClr val="295269"/>
              </a:buClr>
              <a:buFont typeface="Arial"/>
              <a:buNone/>
            </a:pPr>
            <a:r>
              <a:rPr lang="en" sz="2400" kern="0">
                <a:solidFill>
                  <a:srgbClr val="295269"/>
                </a:solidFill>
                <a:latin typeface="Dosis"/>
                <a:ea typeface="Dosis"/>
                <a:cs typeface="Dosis"/>
                <a:sym typeface="Dosis"/>
              </a:rPr>
              <a:t>Key statement goes here important notes.</a:t>
            </a:r>
            <a:endParaRPr sz="1333" kern="0">
              <a:solidFill>
                <a:srgbClr val="000000"/>
              </a:solidFill>
              <a:latin typeface="Dosis"/>
              <a:ea typeface="Dosis"/>
              <a:cs typeface="Dosis"/>
              <a:sym typeface="Dosis"/>
            </a:endParaRPr>
          </a:p>
        </p:txBody>
      </p:sp>
      <p:sp>
        <p:nvSpPr>
          <p:cNvPr id="96" name="Shape 96"/>
          <p:cNvSpPr/>
          <p:nvPr/>
        </p:nvSpPr>
        <p:spPr>
          <a:xfrm>
            <a:off x="4460367" y="4348967"/>
            <a:ext cx="3278656" cy="202557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467" kern="0">
                <a:solidFill>
                  <a:srgbClr val="295269"/>
                </a:solidFill>
                <a:latin typeface="Dosis"/>
                <a:ea typeface="Dosis"/>
                <a:cs typeface="Dosis"/>
                <a:sym typeface="Dosis"/>
              </a:rPr>
              <a:t>Efficiently unleash cross-media information without cross-media value. Quickly maximize timely </a:t>
            </a:r>
            <a:r>
              <a:rPr lang="en" sz="1467" kern="0">
                <a:solidFill>
                  <a:srgbClr val="FA726E"/>
                </a:solidFill>
                <a:latin typeface="Dosis"/>
                <a:ea typeface="Dosis"/>
                <a:cs typeface="Dosis"/>
                <a:sym typeface="Dosis"/>
              </a:rPr>
              <a:t>deliverables for real-time</a:t>
            </a:r>
            <a:r>
              <a:rPr lang="en" sz="1467" kern="0">
                <a:solidFill>
                  <a:srgbClr val="295269"/>
                </a:solidFill>
                <a:latin typeface="Dosis"/>
                <a:ea typeface="Dosis"/>
                <a:cs typeface="Dosis"/>
                <a:sym typeface="Dosis"/>
              </a:rPr>
              <a:t> schemas. Dramatically maintain clicks-and-mortar solutions without functional solutions.</a:t>
            </a:r>
            <a:endParaRPr sz="1333" kern="0">
              <a:solidFill>
                <a:srgbClr val="000000"/>
              </a:solidFill>
              <a:latin typeface="Dosis"/>
              <a:ea typeface="Dosis"/>
              <a:cs typeface="Dosis"/>
              <a:sym typeface="Dosis"/>
            </a:endParaRPr>
          </a:p>
        </p:txBody>
      </p:sp>
      <p:sp>
        <p:nvSpPr>
          <p:cNvPr id="97" name="Shape 97"/>
          <p:cNvSpPr/>
          <p:nvPr/>
        </p:nvSpPr>
        <p:spPr>
          <a:xfrm>
            <a:off x="4460364" y="3284835"/>
            <a:ext cx="3278656"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buClr>
                <a:srgbClr val="295269"/>
              </a:buClr>
              <a:buFont typeface="Arial"/>
              <a:buNone/>
            </a:pPr>
            <a:r>
              <a:rPr lang="en" sz="2400" kern="0">
                <a:solidFill>
                  <a:srgbClr val="295269"/>
                </a:solidFill>
                <a:latin typeface="Dosis"/>
                <a:ea typeface="Dosis"/>
                <a:cs typeface="Dosis"/>
                <a:sym typeface="Dosis"/>
              </a:rPr>
              <a:t>Key statement goes here important notes.</a:t>
            </a:r>
            <a:endParaRPr sz="1333" kern="0">
              <a:solidFill>
                <a:srgbClr val="000000"/>
              </a:solidFill>
              <a:latin typeface="Dosis"/>
              <a:ea typeface="Dosis"/>
              <a:cs typeface="Dosis"/>
              <a:sym typeface="Dosis"/>
            </a:endParaRPr>
          </a:p>
        </p:txBody>
      </p:sp>
      <p:sp>
        <p:nvSpPr>
          <p:cNvPr id="98" name="Shape 98"/>
          <p:cNvSpPr/>
          <p:nvPr/>
        </p:nvSpPr>
        <p:spPr>
          <a:xfrm>
            <a:off x="8258133" y="4348967"/>
            <a:ext cx="3280168" cy="202557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467" kern="0">
                <a:solidFill>
                  <a:srgbClr val="295269"/>
                </a:solidFill>
                <a:latin typeface="Dosis"/>
                <a:ea typeface="Dosis"/>
                <a:cs typeface="Dosis"/>
                <a:sym typeface="Dosis"/>
              </a:rPr>
              <a:t>Efficiently </a:t>
            </a:r>
            <a:r>
              <a:rPr lang="en" sz="1467" kern="0">
                <a:solidFill>
                  <a:srgbClr val="FA726E"/>
                </a:solidFill>
                <a:latin typeface="Dosis"/>
                <a:ea typeface="Dosis"/>
                <a:cs typeface="Dosis"/>
                <a:sym typeface="Dosis"/>
              </a:rPr>
              <a:t>unleash</a:t>
            </a:r>
            <a:r>
              <a:rPr lang="en" sz="1467" kern="0">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333" kern="0">
              <a:solidFill>
                <a:srgbClr val="000000"/>
              </a:solidFill>
              <a:latin typeface="Dosis"/>
              <a:ea typeface="Dosis"/>
              <a:cs typeface="Dosis"/>
              <a:sym typeface="Dosis"/>
            </a:endParaRPr>
          </a:p>
        </p:txBody>
      </p:sp>
      <p:sp>
        <p:nvSpPr>
          <p:cNvPr id="99" name="Shape 99"/>
          <p:cNvSpPr/>
          <p:nvPr/>
        </p:nvSpPr>
        <p:spPr>
          <a:xfrm>
            <a:off x="8293833" y="3280367"/>
            <a:ext cx="3278656"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buClr>
                <a:srgbClr val="295269"/>
              </a:buClr>
              <a:buFont typeface="Arial"/>
              <a:buNone/>
            </a:pPr>
            <a:r>
              <a:rPr lang="en" sz="2400" kern="0">
                <a:solidFill>
                  <a:srgbClr val="295269"/>
                </a:solidFill>
                <a:latin typeface="Dosis"/>
                <a:ea typeface="Dosis"/>
                <a:cs typeface="Dosis"/>
                <a:sym typeface="Dosis"/>
              </a:rPr>
              <a:t>Key statement goes here important notes.</a:t>
            </a:r>
            <a:endParaRPr sz="1333" kern="0">
              <a:solidFill>
                <a:srgbClr val="000000"/>
              </a:solidFill>
              <a:latin typeface="Dosis"/>
              <a:ea typeface="Dosis"/>
              <a:cs typeface="Dosis"/>
              <a:sym typeface="Dosis"/>
            </a:endParaRPr>
          </a:p>
        </p:txBody>
      </p:sp>
      <p:sp>
        <p:nvSpPr>
          <p:cNvPr id="100" name="Shape 100"/>
          <p:cNvSpPr/>
          <p:nvPr/>
        </p:nvSpPr>
        <p:spPr>
          <a:xfrm>
            <a:off x="625343" y="653267"/>
            <a:ext cx="4048300" cy="47474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a:buClr>
                <a:srgbClr val="8A8A8A"/>
              </a:buClr>
              <a:buFont typeface="Arial"/>
              <a:buNone/>
            </a:pPr>
            <a:r>
              <a:rPr lang="en" sz="2400" kern="0">
                <a:solidFill>
                  <a:srgbClr val="939598"/>
                </a:solidFill>
                <a:latin typeface="Dosis"/>
                <a:ea typeface="Dosis"/>
                <a:cs typeface="Dosis"/>
                <a:sym typeface="Dosis"/>
              </a:rPr>
              <a:t>TITLE</a:t>
            </a:r>
            <a:endParaRPr sz="2400" kern="0">
              <a:solidFill>
                <a:srgbClr val="939598"/>
              </a:solidFill>
              <a:latin typeface="Dosis"/>
              <a:ea typeface="Dosis"/>
              <a:cs typeface="Dosis"/>
              <a:sym typeface="Dosi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4-Column">
  <p:cSld name="4-Column">
    <p:spTree>
      <p:nvGrpSpPr>
        <p:cNvPr id="1" name="Shape 101"/>
        <p:cNvGrpSpPr/>
        <p:nvPr/>
      </p:nvGrpSpPr>
      <p:grpSpPr>
        <a:xfrm>
          <a:off x="0" y="0"/>
          <a:ext cx="0" cy="0"/>
          <a:chOff x="0" y="0"/>
          <a:chExt cx="0" cy="0"/>
        </a:xfrm>
      </p:grpSpPr>
      <p:sp>
        <p:nvSpPr>
          <p:cNvPr id="102" name="Shape 102"/>
          <p:cNvSpPr/>
          <p:nvPr/>
        </p:nvSpPr>
        <p:spPr>
          <a:xfrm>
            <a:off x="714867" y="3370627"/>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295269"/>
                </a:solidFill>
                <a:latin typeface="Dosis"/>
                <a:ea typeface="Dosis"/>
                <a:cs typeface="Dosis"/>
                <a:sym typeface="Dosis"/>
              </a:rPr>
              <a:t>Efficiently unleash cross-media information without cross-media value. Quickly maximize timely deliverables for real-time schemas. </a:t>
            </a:r>
            <a:endParaRPr sz="1333" kern="0">
              <a:solidFill>
                <a:srgbClr val="295269"/>
              </a:solidFill>
              <a:latin typeface="Dosis"/>
              <a:ea typeface="Dosis"/>
              <a:cs typeface="Dosis"/>
              <a:sym typeface="Dosis"/>
            </a:endParaRPr>
          </a:p>
        </p:txBody>
      </p:sp>
      <p:sp>
        <p:nvSpPr>
          <p:cNvPr id="103" name="Shape 103"/>
          <p:cNvSpPr/>
          <p:nvPr/>
        </p:nvSpPr>
        <p:spPr>
          <a:xfrm>
            <a:off x="714867" y="2909251"/>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FA726E"/>
                </a:solidFill>
                <a:latin typeface="Dosis"/>
                <a:ea typeface="Dosis"/>
                <a:cs typeface="Dosis"/>
                <a:sym typeface="Dosis"/>
              </a:rPr>
              <a:t>Pros</a:t>
            </a:r>
            <a:endParaRPr sz="1333" kern="0">
              <a:solidFill>
                <a:srgbClr val="FA726E"/>
              </a:solidFill>
              <a:latin typeface="Dosis"/>
              <a:ea typeface="Dosis"/>
              <a:cs typeface="Dosis"/>
              <a:sym typeface="Dosis"/>
            </a:endParaRPr>
          </a:p>
        </p:txBody>
      </p:sp>
      <p:cxnSp>
        <p:nvCxnSpPr>
          <p:cNvPr id="104" name="Shape 104"/>
          <p:cNvCxnSpPr/>
          <p:nvPr/>
        </p:nvCxnSpPr>
        <p:spPr>
          <a:xfrm>
            <a:off x="714864" y="3276053"/>
            <a:ext cx="24264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3492901" y="2909251"/>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FA726E"/>
                </a:solidFill>
                <a:latin typeface="Dosis"/>
                <a:ea typeface="Dosis"/>
                <a:cs typeface="Dosis"/>
                <a:sym typeface="Dosis"/>
              </a:rPr>
              <a:t>Pros</a:t>
            </a:r>
            <a:endParaRPr sz="1333" kern="0">
              <a:solidFill>
                <a:srgbClr val="FA726E"/>
              </a:solidFill>
              <a:latin typeface="Dosis"/>
              <a:ea typeface="Dosis"/>
              <a:cs typeface="Dosis"/>
              <a:sym typeface="Dosis"/>
            </a:endParaRPr>
          </a:p>
        </p:txBody>
      </p:sp>
      <p:cxnSp>
        <p:nvCxnSpPr>
          <p:cNvPr id="106" name="Shape 106"/>
          <p:cNvCxnSpPr/>
          <p:nvPr/>
        </p:nvCxnSpPr>
        <p:spPr>
          <a:xfrm>
            <a:off x="3492897" y="3276053"/>
            <a:ext cx="24264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3492901" y="3370627"/>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295269"/>
                </a:solidFill>
                <a:latin typeface="Dosis"/>
                <a:ea typeface="Dosis"/>
                <a:cs typeface="Dosis"/>
                <a:sym typeface="Dosis"/>
              </a:rPr>
              <a:t>Efficiently unleash cross-media information without cross-media value. Quickly maximize timely deliverables for real-time schemas. </a:t>
            </a:r>
            <a:endParaRPr sz="1333" kern="0">
              <a:solidFill>
                <a:srgbClr val="295269"/>
              </a:solidFill>
              <a:latin typeface="Dosis"/>
              <a:ea typeface="Dosis"/>
              <a:cs typeface="Dosis"/>
              <a:sym typeface="Dosis"/>
            </a:endParaRPr>
          </a:p>
        </p:txBody>
      </p:sp>
      <p:sp>
        <p:nvSpPr>
          <p:cNvPr id="108" name="Shape 108"/>
          <p:cNvSpPr/>
          <p:nvPr/>
        </p:nvSpPr>
        <p:spPr>
          <a:xfrm>
            <a:off x="6290701" y="2909251"/>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FA726E"/>
                </a:solidFill>
                <a:latin typeface="Dosis"/>
                <a:ea typeface="Dosis"/>
                <a:cs typeface="Dosis"/>
                <a:sym typeface="Dosis"/>
              </a:rPr>
              <a:t>Pros</a:t>
            </a:r>
            <a:endParaRPr sz="1333" kern="0">
              <a:solidFill>
                <a:srgbClr val="FA726E"/>
              </a:solidFill>
              <a:latin typeface="Dosis"/>
              <a:ea typeface="Dosis"/>
              <a:cs typeface="Dosis"/>
              <a:sym typeface="Dosis"/>
            </a:endParaRPr>
          </a:p>
        </p:txBody>
      </p:sp>
      <p:cxnSp>
        <p:nvCxnSpPr>
          <p:cNvPr id="109" name="Shape 109"/>
          <p:cNvCxnSpPr/>
          <p:nvPr/>
        </p:nvCxnSpPr>
        <p:spPr>
          <a:xfrm>
            <a:off x="6300580" y="3276053"/>
            <a:ext cx="24264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6290701" y="3370627"/>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295269"/>
                </a:solidFill>
                <a:latin typeface="Dosis"/>
                <a:ea typeface="Dosis"/>
                <a:cs typeface="Dosis"/>
                <a:sym typeface="Dosis"/>
              </a:rPr>
              <a:t>Efficiently unleash cross-media information without cross-media value. Quickly maximize timely deliverables for real-time schemas. </a:t>
            </a:r>
            <a:endParaRPr sz="1333" kern="0">
              <a:solidFill>
                <a:srgbClr val="295269"/>
              </a:solidFill>
              <a:latin typeface="Dosis"/>
              <a:ea typeface="Dosis"/>
              <a:cs typeface="Dosis"/>
              <a:sym typeface="Dosis"/>
            </a:endParaRPr>
          </a:p>
        </p:txBody>
      </p:sp>
      <p:sp>
        <p:nvSpPr>
          <p:cNvPr id="111" name="Shape 111"/>
          <p:cNvSpPr/>
          <p:nvPr/>
        </p:nvSpPr>
        <p:spPr>
          <a:xfrm>
            <a:off x="9088501" y="2909251"/>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FA726E"/>
                </a:solidFill>
                <a:latin typeface="Dosis"/>
                <a:ea typeface="Dosis"/>
                <a:cs typeface="Dosis"/>
                <a:sym typeface="Dosis"/>
              </a:rPr>
              <a:t>Pros</a:t>
            </a:r>
            <a:endParaRPr sz="1333" kern="0">
              <a:solidFill>
                <a:srgbClr val="FA726E"/>
              </a:solidFill>
              <a:latin typeface="Dosis"/>
              <a:ea typeface="Dosis"/>
              <a:cs typeface="Dosis"/>
              <a:sym typeface="Dosis"/>
            </a:endParaRPr>
          </a:p>
        </p:txBody>
      </p:sp>
      <p:cxnSp>
        <p:nvCxnSpPr>
          <p:cNvPr id="112" name="Shape 112"/>
          <p:cNvCxnSpPr/>
          <p:nvPr/>
        </p:nvCxnSpPr>
        <p:spPr>
          <a:xfrm>
            <a:off x="9088497" y="3276053"/>
            <a:ext cx="24264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9088501" y="3370627"/>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295269"/>
                </a:solidFill>
                <a:latin typeface="Dosis"/>
                <a:ea typeface="Dosis"/>
                <a:cs typeface="Dosis"/>
                <a:sym typeface="Dosis"/>
              </a:rPr>
              <a:t>Efficiently unleash cross-media information without cross-media value. Quickly maximize timely deliverables for real-time schemas. </a:t>
            </a:r>
            <a:endParaRPr sz="1333" kern="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714867" y="1478834"/>
            <a:ext cx="2426400" cy="912967"/>
          </a:xfrm>
          <a:prstGeom prst="rect">
            <a:avLst/>
          </a:prstGeom>
          <a:noFill/>
          <a:ln>
            <a:noFill/>
          </a:ln>
        </p:spPr>
      </p:pic>
      <p:sp>
        <p:nvSpPr>
          <p:cNvPr id="115" name="Shape 115"/>
          <p:cNvSpPr/>
          <p:nvPr/>
        </p:nvSpPr>
        <p:spPr>
          <a:xfrm>
            <a:off x="714867" y="5160160"/>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295269"/>
                </a:solidFill>
                <a:latin typeface="Dosis"/>
                <a:ea typeface="Dosis"/>
                <a:cs typeface="Dosis"/>
                <a:sym typeface="Dosis"/>
              </a:rPr>
              <a:t>Efficiently unleash cross-media information without cross-media value. Quickly maximize timely deliverables for real-time schemas. </a:t>
            </a:r>
            <a:endParaRPr sz="1333" kern="0">
              <a:solidFill>
                <a:srgbClr val="295269"/>
              </a:solidFill>
              <a:latin typeface="Dosis"/>
              <a:ea typeface="Dosis"/>
              <a:cs typeface="Dosis"/>
              <a:sym typeface="Dosis"/>
            </a:endParaRPr>
          </a:p>
        </p:txBody>
      </p:sp>
      <p:sp>
        <p:nvSpPr>
          <p:cNvPr id="116" name="Shape 116"/>
          <p:cNvSpPr/>
          <p:nvPr/>
        </p:nvSpPr>
        <p:spPr>
          <a:xfrm>
            <a:off x="714867" y="4698784"/>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FA726E"/>
                </a:solidFill>
                <a:latin typeface="Dosis"/>
                <a:ea typeface="Dosis"/>
                <a:cs typeface="Dosis"/>
                <a:sym typeface="Dosis"/>
              </a:rPr>
              <a:t>Cons</a:t>
            </a:r>
            <a:endParaRPr sz="1333" kern="0">
              <a:solidFill>
                <a:srgbClr val="FA726E"/>
              </a:solidFill>
              <a:latin typeface="Dosis"/>
              <a:ea typeface="Dosis"/>
              <a:cs typeface="Dosis"/>
              <a:sym typeface="Dosis"/>
            </a:endParaRPr>
          </a:p>
        </p:txBody>
      </p:sp>
      <p:cxnSp>
        <p:nvCxnSpPr>
          <p:cNvPr id="117" name="Shape 117"/>
          <p:cNvCxnSpPr/>
          <p:nvPr/>
        </p:nvCxnSpPr>
        <p:spPr>
          <a:xfrm>
            <a:off x="714864" y="5065587"/>
            <a:ext cx="24264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3492901" y="4698784"/>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FA726E"/>
                </a:solidFill>
                <a:latin typeface="Dosis"/>
                <a:ea typeface="Dosis"/>
                <a:cs typeface="Dosis"/>
                <a:sym typeface="Dosis"/>
              </a:rPr>
              <a:t>Cons</a:t>
            </a:r>
            <a:endParaRPr sz="1333" kern="0">
              <a:solidFill>
                <a:srgbClr val="FA726E"/>
              </a:solidFill>
              <a:latin typeface="Dosis"/>
              <a:ea typeface="Dosis"/>
              <a:cs typeface="Dosis"/>
              <a:sym typeface="Dosis"/>
            </a:endParaRPr>
          </a:p>
        </p:txBody>
      </p:sp>
      <p:cxnSp>
        <p:nvCxnSpPr>
          <p:cNvPr id="119" name="Shape 119"/>
          <p:cNvCxnSpPr/>
          <p:nvPr/>
        </p:nvCxnSpPr>
        <p:spPr>
          <a:xfrm>
            <a:off x="3492897" y="5065588"/>
            <a:ext cx="24264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3492901" y="5160160"/>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295269"/>
                </a:solidFill>
                <a:latin typeface="Dosis"/>
                <a:ea typeface="Dosis"/>
                <a:cs typeface="Dosis"/>
                <a:sym typeface="Dosis"/>
              </a:rPr>
              <a:t>Efficiently unleash cross-media information without cross-media value. Quickly maximize timely deliverables for real-time schemas. </a:t>
            </a:r>
            <a:endParaRPr sz="1333" kern="0">
              <a:solidFill>
                <a:srgbClr val="295269"/>
              </a:solidFill>
              <a:latin typeface="Dosis"/>
              <a:ea typeface="Dosis"/>
              <a:cs typeface="Dosis"/>
              <a:sym typeface="Dosis"/>
            </a:endParaRPr>
          </a:p>
        </p:txBody>
      </p:sp>
      <p:sp>
        <p:nvSpPr>
          <p:cNvPr id="121" name="Shape 121"/>
          <p:cNvSpPr/>
          <p:nvPr/>
        </p:nvSpPr>
        <p:spPr>
          <a:xfrm>
            <a:off x="6290701" y="4698784"/>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FA726E"/>
                </a:solidFill>
                <a:latin typeface="Dosis"/>
                <a:ea typeface="Dosis"/>
                <a:cs typeface="Dosis"/>
                <a:sym typeface="Dosis"/>
              </a:rPr>
              <a:t>Cons</a:t>
            </a:r>
            <a:endParaRPr sz="1333" kern="0">
              <a:solidFill>
                <a:srgbClr val="FA726E"/>
              </a:solidFill>
              <a:latin typeface="Dosis"/>
              <a:ea typeface="Dosis"/>
              <a:cs typeface="Dosis"/>
              <a:sym typeface="Dosis"/>
            </a:endParaRPr>
          </a:p>
        </p:txBody>
      </p:sp>
      <p:cxnSp>
        <p:nvCxnSpPr>
          <p:cNvPr id="122" name="Shape 122"/>
          <p:cNvCxnSpPr/>
          <p:nvPr/>
        </p:nvCxnSpPr>
        <p:spPr>
          <a:xfrm>
            <a:off x="6300580" y="5065588"/>
            <a:ext cx="24264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6290701" y="5160160"/>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295269"/>
                </a:solidFill>
                <a:latin typeface="Dosis"/>
                <a:ea typeface="Dosis"/>
                <a:cs typeface="Dosis"/>
                <a:sym typeface="Dosis"/>
              </a:rPr>
              <a:t>Efficiently unleash cross-media information without cross-media value. Quickly maximize timely deliverables for real-time schemas. </a:t>
            </a:r>
            <a:endParaRPr sz="1333" kern="0">
              <a:solidFill>
                <a:srgbClr val="295269"/>
              </a:solidFill>
              <a:latin typeface="Dosis"/>
              <a:ea typeface="Dosis"/>
              <a:cs typeface="Dosis"/>
              <a:sym typeface="Dosis"/>
            </a:endParaRPr>
          </a:p>
        </p:txBody>
      </p:sp>
      <p:sp>
        <p:nvSpPr>
          <p:cNvPr id="124" name="Shape 124"/>
          <p:cNvSpPr/>
          <p:nvPr/>
        </p:nvSpPr>
        <p:spPr>
          <a:xfrm>
            <a:off x="9088501" y="4698784"/>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FA726E"/>
                </a:solidFill>
                <a:latin typeface="Dosis"/>
                <a:ea typeface="Dosis"/>
                <a:cs typeface="Dosis"/>
                <a:sym typeface="Dosis"/>
              </a:rPr>
              <a:t>Cons</a:t>
            </a:r>
            <a:endParaRPr sz="1333" kern="0">
              <a:solidFill>
                <a:srgbClr val="FA726E"/>
              </a:solidFill>
              <a:latin typeface="Dosis"/>
              <a:ea typeface="Dosis"/>
              <a:cs typeface="Dosis"/>
              <a:sym typeface="Dosis"/>
            </a:endParaRPr>
          </a:p>
        </p:txBody>
      </p:sp>
      <p:cxnSp>
        <p:nvCxnSpPr>
          <p:cNvPr id="125" name="Shape 125"/>
          <p:cNvCxnSpPr/>
          <p:nvPr/>
        </p:nvCxnSpPr>
        <p:spPr>
          <a:xfrm>
            <a:off x="9088497" y="5065588"/>
            <a:ext cx="24264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9088501" y="5160160"/>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295269"/>
                </a:solidFill>
                <a:latin typeface="Dosis"/>
                <a:ea typeface="Dosis"/>
                <a:cs typeface="Dosis"/>
                <a:sym typeface="Dosis"/>
              </a:rPr>
              <a:t>Efficiently unleash cross-media information without cross-media value. Quickly maximize timely deliverables for real-time schemas. </a:t>
            </a:r>
            <a:endParaRPr sz="1333" kern="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3492900" y="1478834"/>
            <a:ext cx="2426400" cy="912967"/>
          </a:xfrm>
          <a:prstGeom prst="rect">
            <a:avLst/>
          </a:prstGeom>
          <a:noFill/>
          <a:ln>
            <a:noFill/>
          </a:ln>
        </p:spPr>
      </p:pic>
      <p:pic>
        <p:nvPicPr>
          <p:cNvPr id="128" name="Shape 128"/>
          <p:cNvPicPr preferRelativeResize="0"/>
          <p:nvPr/>
        </p:nvPicPr>
        <p:blipFill rotWithShape="1">
          <a:blip r:embed="rId2">
            <a:alphaModFix/>
          </a:blip>
          <a:srcRect b="50337"/>
          <a:stretch/>
        </p:blipFill>
        <p:spPr>
          <a:xfrm>
            <a:off x="6280751" y="1478834"/>
            <a:ext cx="2426400" cy="912967"/>
          </a:xfrm>
          <a:prstGeom prst="rect">
            <a:avLst/>
          </a:prstGeom>
          <a:noFill/>
          <a:ln>
            <a:noFill/>
          </a:ln>
        </p:spPr>
      </p:pic>
      <p:pic>
        <p:nvPicPr>
          <p:cNvPr id="129" name="Shape 129"/>
          <p:cNvPicPr preferRelativeResize="0"/>
          <p:nvPr/>
        </p:nvPicPr>
        <p:blipFill rotWithShape="1">
          <a:blip r:embed="rId2">
            <a:alphaModFix/>
          </a:blip>
          <a:srcRect b="50337"/>
          <a:stretch/>
        </p:blipFill>
        <p:spPr>
          <a:xfrm>
            <a:off x="9098384" y="1478834"/>
            <a:ext cx="2426400" cy="912967"/>
          </a:xfrm>
          <a:prstGeom prst="rect">
            <a:avLst/>
          </a:prstGeom>
          <a:noFill/>
          <a:ln>
            <a:noFill/>
          </a:ln>
        </p:spPr>
      </p:pic>
      <p:sp>
        <p:nvSpPr>
          <p:cNvPr id="130" name="Shape 130"/>
          <p:cNvSpPr/>
          <p:nvPr/>
        </p:nvSpPr>
        <p:spPr>
          <a:xfrm>
            <a:off x="714867" y="743272"/>
            <a:ext cx="2446159" cy="39139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867" kern="0">
                <a:solidFill>
                  <a:srgbClr val="295269"/>
                </a:solidFill>
                <a:latin typeface="Dosis"/>
                <a:ea typeface="Dosis"/>
                <a:cs typeface="Dosis"/>
                <a:sym typeface="Dosis"/>
              </a:rPr>
              <a:t>Model A</a:t>
            </a:r>
            <a:endParaRPr sz="1867" kern="0">
              <a:solidFill>
                <a:srgbClr val="295269"/>
              </a:solidFill>
              <a:latin typeface="Dosis"/>
              <a:ea typeface="Dosis"/>
              <a:cs typeface="Dosis"/>
              <a:sym typeface="Dosis"/>
            </a:endParaRPr>
          </a:p>
        </p:txBody>
      </p:sp>
      <p:sp>
        <p:nvSpPr>
          <p:cNvPr id="131" name="Shape 131"/>
          <p:cNvSpPr/>
          <p:nvPr/>
        </p:nvSpPr>
        <p:spPr>
          <a:xfrm>
            <a:off x="3492901" y="743272"/>
            <a:ext cx="2446159" cy="39139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867" kern="0">
                <a:solidFill>
                  <a:srgbClr val="295269"/>
                </a:solidFill>
                <a:latin typeface="Dosis"/>
                <a:ea typeface="Dosis"/>
                <a:cs typeface="Dosis"/>
                <a:sym typeface="Dosis"/>
              </a:rPr>
              <a:t>Model B</a:t>
            </a:r>
            <a:endParaRPr sz="1867" kern="0">
              <a:solidFill>
                <a:srgbClr val="295269"/>
              </a:solidFill>
              <a:latin typeface="Dosis"/>
              <a:ea typeface="Dosis"/>
              <a:cs typeface="Dosis"/>
              <a:sym typeface="Dosis"/>
            </a:endParaRPr>
          </a:p>
        </p:txBody>
      </p:sp>
      <p:sp>
        <p:nvSpPr>
          <p:cNvPr id="132" name="Shape 132"/>
          <p:cNvSpPr/>
          <p:nvPr/>
        </p:nvSpPr>
        <p:spPr>
          <a:xfrm>
            <a:off x="9068634" y="743272"/>
            <a:ext cx="2446159" cy="39139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867" kern="0">
                <a:solidFill>
                  <a:srgbClr val="295269"/>
                </a:solidFill>
                <a:latin typeface="Dosis"/>
                <a:ea typeface="Dosis"/>
                <a:cs typeface="Dosis"/>
                <a:sym typeface="Dosis"/>
              </a:rPr>
              <a:t>Model D</a:t>
            </a:r>
            <a:endParaRPr sz="1867" kern="0">
              <a:solidFill>
                <a:srgbClr val="295269"/>
              </a:solidFill>
              <a:latin typeface="Dosis"/>
              <a:ea typeface="Dosis"/>
              <a:cs typeface="Dosis"/>
              <a:sym typeface="Dosis"/>
            </a:endParaRPr>
          </a:p>
        </p:txBody>
      </p:sp>
      <p:sp>
        <p:nvSpPr>
          <p:cNvPr id="133" name="Shape 133"/>
          <p:cNvSpPr/>
          <p:nvPr/>
        </p:nvSpPr>
        <p:spPr>
          <a:xfrm>
            <a:off x="6290601" y="743272"/>
            <a:ext cx="2446159" cy="39139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867" kern="0">
                <a:solidFill>
                  <a:srgbClr val="295269"/>
                </a:solidFill>
                <a:latin typeface="Dosis"/>
                <a:ea typeface="Dosis"/>
                <a:cs typeface="Dosis"/>
                <a:sym typeface="Dosis"/>
              </a:rPr>
              <a:t>Model C</a:t>
            </a:r>
            <a:endParaRPr sz="1867" kern="0">
              <a:solidFill>
                <a:srgbClr val="295269"/>
              </a:solidFill>
              <a:latin typeface="Dosis"/>
              <a:ea typeface="Dosis"/>
              <a:cs typeface="Dosis"/>
              <a:sym typeface="Dosis"/>
            </a:endParaRPr>
          </a:p>
        </p:txBody>
      </p:sp>
      <p:cxnSp>
        <p:nvCxnSpPr>
          <p:cNvPr id="134" name="Shape 134"/>
          <p:cNvCxnSpPr/>
          <p:nvPr/>
        </p:nvCxnSpPr>
        <p:spPr>
          <a:xfrm>
            <a:off x="714864" y="1246987"/>
            <a:ext cx="24264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3492897" y="1246988"/>
            <a:ext cx="24264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6300580" y="1246988"/>
            <a:ext cx="24264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9088497" y="1246988"/>
            <a:ext cx="24264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oxes Slide">
  <p:cSld name="Boxes Slide">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609813" y="1797083"/>
            <a:ext cx="3245940" cy="3263800"/>
          </a:xfrm>
          <a:prstGeom prst="rect">
            <a:avLst/>
          </a:prstGeom>
          <a:noFill/>
          <a:ln>
            <a:noFill/>
          </a:ln>
        </p:spPr>
      </p:pic>
      <p:sp>
        <p:nvSpPr>
          <p:cNvPr id="140" name="Shape 140"/>
          <p:cNvSpPr/>
          <p:nvPr/>
        </p:nvSpPr>
        <p:spPr>
          <a:xfrm>
            <a:off x="609812" y="1797084"/>
            <a:ext cx="3245976" cy="3263825"/>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algn="ctr">
              <a:buClr>
                <a:srgbClr val="000000"/>
              </a:buClr>
              <a:buFont typeface="Arial"/>
              <a:buNone/>
            </a:pPr>
            <a:endParaRPr sz="1333" kern="0">
              <a:solidFill>
                <a:srgbClr val="000000"/>
              </a:solidFill>
              <a:ea typeface="Arial"/>
              <a:cs typeface="Arial"/>
              <a:sym typeface="Arial"/>
            </a:endParaRPr>
          </a:p>
        </p:txBody>
      </p:sp>
      <p:sp>
        <p:nvSpPr>
          <p:cNvPr id="141" name="Shape 141"/>
          <p:cNvSpPr/>
          <p:nvPr/>
        </p:nvSpPr>
        <p:spPr>
          <a:xfrm>
            <a:off x="780963" y="2030643"/>
            <a:ext cx="2903616" cy="39888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ctr" anchorCtr="0">
            <a:noAutofit/>
          </a:bodyPr>
          <a:lstStyle/>
          <a:p>
            <a:pPr algn="ctr">
              <a:buClr>
                <a:srgbClr val="295269"/>
              </a:buClr>
              <a:buFont typeface="Arial"/>
              <a:buNone/>
            </a:pPr>
            <a:r>
              <a:rPr lang="en" sz="2133" kern="0">
                <a:solidFill>
                  <a:srgbClr val="295269"/>
                </a:solidFill>
                <a:latin typeface="Dosis"/>
                <a:ea typeface="Dosis"/>
                <a:cs typeface="Dosis"/>
                <a:sym typeface="Dosis"/>
              </a:rPr>
              <a:t>BOX TITLE</a:t>
            </a:r>
            <a:endParaRPr sz="2133" kern="0">
              <a:solidFill>
                <a:srgbClr val="000000"/>
              </a:solidFill>
              <a:latin typeface="Dosis"/>
              <a:ea typeface="Dosis"/>
              <a:cs typeface="Dosis"/>
              <a:sym typeface="Dosis"/>
            </a:endParaRPr>
          </a:p>
        </p:txBody>
      </p:sp>
      <p:cxnSp>
        <p:nvCxnSpPr>
          <p:cNvPr id="142" name="Shape 142"/>
          <p:cNvCxnSpPr/>
          <p:nvPr/>
        </p:nvCxnSpPr>
        <p:spPr>
          <a:xfrm>
            <a:off x="836031" y="2615637"/>
            <a:ext cx="27936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855377" y="2889481"/>
            <a:ext cx="2754808" cy="1838003"/>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algn="ctr">
              <a:lnSpc>
                <a:spcPct val="120000"/>
              </a:lnSpc>
              <a:buClr>
                <a:srgbClr val="295269"/>
              </a:buClr>
              <a:buFont typeface="Arial"/>
              <a:buNone/>
            </a:pPr>
            <a:r>
              <a:rPr lang="en" sz="1467" kern="0">
                <a:solidFill>
                  <a:srgbClr val="295269"/>
                </a:solidFill>
                <a:latin typeface="Dosis"/>
                <a:ea typeface="Dosis"/>
                <a:cs typeface="Dosis"/>
                <a:sym typeface="Dosis"/>
              </a:rPr>
              <a:t>Efficiently unleash cross-media information without cross-media value. </a:t>
            </a:r>
            <a:r>
              <a:rPr lang="en" sz="1467" kern="0">
                <a:solidFill>
                  <a:srgbClr val="FA726E"/>
                </a:solidFill>
                <a:latin typeface="Dosis"/>
                <a:ea typeface="Dosis"/>
                <a:cs typeface="Dosis"/>
                <a:sym typeface="Dosis"/>
              </a:rPr>
              <a:t>Quickly maximize timely</a:t>
            </a:r>
            <a:r>
              <a:rPr lang="en" sz="1467" kern="0">
                <a:solidFill>
                  <a:srgbClr val="295269"/>
                </a:solidFill>
                <a:latin typeface="Dosis"/>
                <a:ea typeface="Dosis"/>
                <a:cs typeface="Dosis"/>
                <a:sym typeface="Dosis"/>
              </a:rPr>
              <a:t> deliverables for real-time schemas. Dramatically maintain clicks-and-mortar solutions without functional solutions.</a:t>
            </a:r>
            <a:endParaRPr sz="1333" kern="0">
              <a:solidFill>
                <a:srgbClr val="000000"/>
              </a:solidFill>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4473011" y="1797083"/>
            <a:ext cx="3245940" cy="3263800"/>
          </a:xfrm>
          <a:prstGeom prst="rect">
            <a:avLst/>
          </a:prstGeom>
          <a:noFill/>
          <a:ln>
            <a:noFill/>
          </a:ln>
        </p:spPr>
      </p:pic>
      <p:sp>
        <p:nvSpPr>
          <p:cNvPr id="145" name="Shape 145"/>
          <p:cNvSpPr/>
          <p:nvPr/>
        </p:nvSpPr>
        <p:spPr>
          <a:xfrm>
            <a:off x="4473011" y="1797084"/>
            <a:ext cx="3245976" cy="3263825"/>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algn="ctr">
              <a:buClr>
                <a:srgbClr val="000000"/>
              </a:buClr>
              <a:buFont typeface="Arial"/>
              <a:buNone/>
            </a:pPr>
            <a:endParaRPr sz="1333" kern="0">
              <a:solidFill>
                <a:srgbClr val="000000"/>
              </a:solidFill>
              <a:ea typeface="Arial"/>
              <a:cs typeface="Arial"/>
              <a:sym typeface="Arial"/>
            </a:endParaRPr>
          </a:p>
        </p:txBody>
      </p:sp>
      <p:sp>
        <p:nvSpPr>
          <p:cNvPr id="146" name="Shape 146"/>
          <p:cNvSpPr/>
          <p:nvPr/>
        </p:nvSpPr>
        <p:spPr>
          <a:xfrm>
            <a:off x="4644164" y="2030643"/>
            <a:ext cx="2903616" cy="39888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ctr" anchorCtr="0">
            <a:noAutofit/>
          </a:bodyPr>
          <a:lstStyle/>
          <a:p>
            <a:pPr algn="ctr">
              <a:buClr>
                <a:srgbClr val="295269"/>
              </a:buClr>
              <a:buFont typeface="Arial"/>
              <a:buNone/>
            </a:pPr>
            <a:r>
              <a:rPr lang="en" sz="2133" kern="0">
                <a:solidFill>
                  <a:srgbClr val="295269"/>
                </a:solidFill>
                <a:latin typeface="Dosis"/>
                <a:ea typeface="Dosis"/>
                <a:cs typeface="Dosis"/>
                <a:sym typeface="Dosis"/>
              </a:rPr>
              <a:t>BOX TITLE</a:t>
            </a:r>
            <a:endParaRPr sz="2133" kern="0">
              <a:solidFill>
                <a:srgbClr val="000000"/>
              </a:solidFill>
              <a:latin typeface="Dosis"/>
              <a:ea typeface="Dosis"/>
              <a:cs typeface="Dosis"/>
              <a:sym typeface="Dosis"/>
            </a:endParaRPr>
          </a:p>
        </p:txBody>
      </p:sp>
      <p:cxnSp>
        <p:nvCxnSpPr>
          <p:cNvPr id="147" name="Shape 147"/>
          <p:cNvCxnSpPr/>
          <p:nvPr/>
        </p:nvCxnSpPr>
        <p:spPr>
          <a:xfrm>
            <a:off x="4699229" y="2615637"/>
            <a:ext cx="27936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4718577" y="2889481"/>
            <a:ext cx="2754808" cy="1838003"/>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algn="ctr">
              <a:lnSpc>
                <a:spcPct val="120000"/>
              </a:lnSpc>
              <a:buClr>
                <a:srgbClr val="295269"/>
              </a:buClr>
              <a:buFont typeface="Arial"/>
              <a:buNone/>
            </a:pPr>
            <a:r>
              <a:rPr lang="en" sz="1467" kern="0">
                <a:solidFill>
                  <a:srgbClr val="295269"/>
                </a:solidFill>
                <a:latin typeface="Dosis"/>
                <a:ea typeface="Dosis"/>
                <a:cs typeface="Dosis"/>
                <a:sym typeface="Dosis"/>
              </a:rPr>
              <a:t>Efficiently unleash cross-media information without cross-media value. </a:t>
            </a:r>
            <a:r>
              <a:rPr lang="en" sz="1467" kern="0">
                <a:solidFill>
                  <a:srgbClr val="FA726E"/>
                </a:solidFill>
                <a:latin typeface="Dosis"/>
                <a:ea typeface="Dosis"/>
                <a:cs typeface="Dosis"/>
                <a:sym typeface="Dosis"/>
              </a:rPr>
              <a:t>Quickly maximize timely</a:t>
            </a:r>
            <a:r>
              <a:rPr lang="en" sz="1467" kern="0">
                <a:solidFill>
                  <a:srgbClr val="295269"/>
                </a:solidFill>
                <a:latin typeface="Dosis"/>
                <a:ea typeface="Dosis"/>
                <a:cs typeface="Dosis"/>
                <a:sym typeface="Dosis"/>
              </a:rPr>
              <a:t> deliverables for real-time schemas. Dramatically maintain clicks-and-mortar solutions without functional solutions.</a:t>
            </a:r>
            <a:endParaRPr sz="1333" kern="0">
              <a:solidFill>
                <a:srgbClr val="000000"/>
              </a:solidFill>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8336211" y="1797083"/>
            <a:ext cx="3245940" cy="3263800"/>
          </a:xfrm>
          <a:prstGeom prst="rect">
            <a:avLst/>
          </a:prstGeom>
          <a:noFill/>
          <a:ln>
            <a:noFill/>
          </a:ln>
        </p:spPr>
      </p:pic>
      <p:sp>
        <p:nvSpPr>
          <p:cNvPr id="150" name="Shape 150"/>
          <p:cNvSpPr/>
          <p:nvPr/>
        </p:nvSpPr>
        <p:spPr>
          <a:xfrm>
            <a:off x="8336211" y="1797084"/>
            <a:ext cx="3245976" cy="3263825"/>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algn="ctr">
              <a:buClr>
                <a:srgbClr val="000000"/>
              </a:buClr>
              <a:buFont typeface="Arial"/>
              <a:buNone/>
            </a:pPr>
            <a:endParaRPr sz="1333" kern="0">
              <a:solidFill>
                <a:srgbClr val="000000"/>
              </a:solidFill>
              <a:ea typeface="Arial"/>
              <a:cs typeface="Arial"/>
              <a:sym typeface="Arial"/>
            </a:endParaRPr>
          </a:p>
        </p:txBody>
      </p:sp>
      <p:sp>
        <p:nvSpPr>
          <p:cNvPr id="151" name="Shape 151"/>
          <p:cNvSpPr/>
          <p:nvPr/>
        </p:nvSpPr>
        <p:spPr>
          <a:xfrm>
            <a:off x="8507363" y="2030643"/>
            <a:ext cx="2903616" cy="39888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ctr" anchorCtr="0">
            <a:noAutofit/>
          </a:bodyPr>
          <a:lstStyle/>
          <a:p>
            <a:pPr algn="ctr">
              <a:buClr>
                <a:srgbClr val="295269"/>
              </a:buClr>
              <a:buFont typeface="Arial"/>
              <a:buNone/>
            </a:pPr>
            <a:r>
              <a:rPr lang="en" sz="2133" kern="0">
                <a:solidFill>
                  <a:srgbClr val="295269"/>
                </a:solidFill>
                <a:latin typeface="Dosis"/>
                <a:ea typeface="Dosis"/>
                <a:cs typeface="Dosis"/>
                <a:sym typeface="Dosis"/>
              </a:rPr>
              <a:t>BOX TITLE</a:t>
            </a:r>
            <a:endParaRPr sz="2133" kern="0">
              <a:solidFill>
                <a:srgbClr val="000000"/>
              </a:solidFill>
              <a:latin typeface="Dosis"/>
              <a:ea typeface="Dosis"/>
              <a:cs typeface="Dosis"/>
              <a:sym typeface="Dosis"/>
            </a:endParaRPr>
          </a:p>
        </p:txBody>
      </p:sp>
      <p:cxnSp>
        <p:nvCxnSpPr>
          <p:cNvPr id="152" name="Shape 152"/>
          <p:cNvCxnSpPr/>
          <p:nvPr/>
        </p:nvCxnSpPr>
        <p:spPr>
          <a:xfrm>
            <a:off x="8562429" y="2615637"/>
            <a:ext cx="27936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8581776" y="2889481"/>
            <a:ext cx="2754808" cy="1838003"/>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algn="ctr">
              <a:lnSpc>
                <a:spcPct val="120000"/>
              </a:lnSpc>
              <a:buClr>
                <a:srgbClr val="295269"/>
              </a:buClr>
              <a:buFont typeface="Arial"/>
              <a:buNone/>
            </a:pPr>
            <a:r>
              <a:rPr lang="en" sz="1467" kern="0">
                <a:solidFill>
                  <a:srgbClr val="295269"/>
                </a:solidFill>
                <a:latin typeface="Dosis"/>
                <a:ea typeface="Dosis"/>
                <a:cs typeface="Dosis"/>
                <a:sym typeface="Dosis"/>
              </a:rPr>
              <a:t>Efficiently unleash cross-media information without cross-media value. </a:t>
            </a:r>
            <a:r>
              <a:rPr lang="en" sz="1467" kern="0">
                <a:solidFill>
                  <a:srgbClr val="FA726E"/>
                </a:solidFill>
                <a:latin typeface="Dosis"/>
                <a:ea typeface="Dosis"/>
                <a:cs typeface="Dosis"/>
                <a:sym typeface="Dosis"/>
              </a:rPr>
              <a:t>Quickly maximize timely</a:t>
            </a:r>
            <a:r>
              <a:rPr lang="en" sz="1467" kern="0">
                <a:solidFill>
                  <a:srgbClr val="295269"/>
                </a:solidFill>
                <a:latin typeface="Dosis"/>
                <a:ea typeface="Dosis"/>
                <a:cs typeface="Dosis"/>
                <a:sym typeface="Dosis"/>
              </a:rPr>
              <a:t> deliverables for real-time schemas. Dramatically maintain clicks-and-mortar solutions without functional solutions.</a:t>
            </a:r>
            <a:endParaRPr sz="1333" kern="0">
              <a:solidFill>
                <a:srgbClr val="000000"/>
              </a:solidFill>
              <a:latin typeface="Dosis"/>
              <a:ea typeface="Dosis"/>
              <a:cs typeface="Dosis"/>
              <a:sym typeface="Dosi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ingle-Image Normal">
  <p:cSld name="Single-Image Normal">
    <p:spTree>
      <p:nvGrpSpPr>
        <p:cNvPr id="1" name="Shape 154"/>
        <p:cNvGrpSpPr/>
        <p:nvPr/>
      </p:nvGrpSpPr>
      <p:grpSpPr>
        <a:xfrm>
          <a:off x="0" y="0"/>
          <a:ext cx="0" cy="0"/>
          <a:chOff x="0" y="0"/>
          <a:chExt cx="0" cy="0"/>
        </a:xfrm>
      </p:grpSpPr>
      <p:sp>
        <p:nvSpPr>
          <p:cNvPr id="155" name="Shape 155"/>
          <p:cNvSpPr/>
          <p:nvPr/>
        </p:nvSpPr>
        <p:spPr>
          <a:xfrm>
            <a:off x="8128000" y="0"/>
            <a:ext cx="4064000" cy="6858000"/>
          </a:xfrm>
          <a:prstGeom prst="rect">
            <a:avLst/>
          </a:prstGeom>
          <a:solidFill>
            <a:srgbClr val="E6E7E8"/>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ea typeface="Arial"/>
              <a:cs typeface="Arial"/>
              <a:sym typeface="Arial"/>
            </a:endParaRPr>
          </a:p>
        </p:txBody>
      </p:sp>
      <p:sp>
        <p:nvSpPr>
          <p:cNvPr id="156" name="Shape 156"/>
          <p:cNvSpPr txBox="1"/>
          <p:nvPr/>
        </p:nvSpPr>
        <p:spPr>
          <a:xfrm>
            <a:off x="8388333" y="374600"/>
            <a:ext cx="3416400" cy="19432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3733" kern="0">
                <a:solidFill>
                  <a:srgbClr val="204056"/>
                </a:solidFill>
                <a:latin typeface="Dosis"/>
                <a:ea typeface="Dosis"/>
                <a:cs typeface="Dosis"/>
                <a:sym typeface="Dosis"/>
              </a:rPr>
              <a:t>Title, could be longer or more wordy</a:t>
            </a:r>
            <a:endParaRPr sz="3733" kern="0">
              <a:solidFill>
                <a:srgbClr val="204056"/>
              </a:solidFill>
              <a:latin typeface="Dosis"/>
              <a:ea typeface="Dosis"/>
              <a:cs typeface="Dosis"/>
              <a:sym typeface="Dosis"/>
            </a:endParaRPr>
          </a:p>
        </p:txBody>
      </p:sp>
      <p:sp>
        <p:nvSpPr>
          <p:cNvPr id="157" name="Shape 157"/>
          <p:cNvSpPr txBox="1"/>
          <p:nvPr/>
        </p:nvSpPr>
        <p:spPr>
          <a:xfrm>
            <a:off x="8343933" y="2457400"/>
            <a:ext cx="3505200" cy="40260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Font typeface="Arial"/>
              <a:buNone/>
            </a:pPr>
            <a:r>
              <a:rPr lang="en" sz="1467" b="1" kern="0">
                <a:solidFill>
                  <a:srgbClr val="204056"/>
                </a:solidFill>
                <a:latin typeface="Dosis"/>
                <a:ea typeface="Dosis"/>
                <a:cs typeface="Dosis"/>
                <a:sym typeface="Dosis"/>
              </a:rPr>
              <a:t>Commentary</a:t>
            </a:r>
            <a:endParaRPr sz="1467" b="1" kern="0">
              <a:solidFill>
                <a:srgbClr val="204056"/>
              </a:solidFill>
              <a:latin typeface="Dosis"/>
              <a:ea typeface="Dosis"/>
              <a:cs typeface="Dosis"/>
              <a:sym typeface="Dosis"/>
            </a:endParaRPr>
          </a:p>
          <a:p>
            <a:pPr>
              <a:lnSpc>
                <a:spcPct val="115000"/>
              </a:lnSpc>
              <a:buClr>
                <a:srgbClr val="000000"/>
              </a:buClr>
              <a:buFont typeface="Arial"/>
              <a:buNone/>
            </a:pPr>
            <a:r>
              <a:rPr lang="en" sz="1467" kern="0">
                <a:solidFill>
                  <a:srgbClr val="204056"/>
                </a:solidFill>
                <a:latin typeface="Dosis"/>
                <a:ea typeface="Dosis"/>
                <a:cs typeface="Dosis"/>
                <a:sym typeface="Dosis"/>
              </a:rPr>
              <a:t>Lorem ipsum dolor sit amet, consectetur adipiscing elit. Proin auctor odio eu ante egestas convallis. Etiam neque justo.</a:t>
            </a:r>
            <a:endParaRPr sz="1467" kern="0">
              <a:solidFill>
                <a:srgbClr val="204056"/>
              </a:solidFill>
              <a:latin typeface="Dosis"/>
              <a:ea typeface="Dosis"/>
              <a:cs typeface="Dosis"/>
              <a:sym typeface="Dosis"/>
            </a:endParaRPr>
          </a:p>
          <a:p>
            <a:pPr>
              <a:lnSpc>
                <a:spcPct val="115000"/>
              </a:lnSpc>
              <a:buClr>
                <a:srgbClr val="000000"/>
              </a:buClr>
              <a:buFont typeface="Arial"/>
              <a:buNone/>
            </a:pPr>
            <a:endParaRPr sz="1467" kern="0">
              <a:solidFill>
                <a:srgbClr val="204056"/>
              </a:solidFill>
              <a:latin typeface="Dosis"/>
              <a:ea typeface="Dosis"/>
              <a:cs typeface="Dosis"/>
              <a:sym typeface="Dosis"/>
            </a:endParaRPr>
          </a:p>
          <a:p>
            <a:pPr>
              <a:lnSpc>
                <a:spcPct val="115000"/>
              </a:lnSpc>
              <a:buClr>
                <a:srgbClr val="000000"/>
              </a:buClr>
              <a:buFont typeface="Arial"/>
              <a:buNone/>
            </a:pPr>
            <a:r>
              <a:rPr lang="en" sz="1467" b="1" kern="0">
                <a:solidFill>
                  <a:srgbClr val="204056"/>
                </a:solidFill>
                <a:latin typeface="Dosis"/>
                <a:ea typeface="Dosis"/>
                <a:cs typeface="Dosis"/>
                <a:sym typeface="Dosis"/>
              </a:rPr>
              <a:t>Trends</a:t>
            </a:r>
            <a:endParaRPr sz="1467" b="1" kern="0">
              <a:solidFill>
                <a:srgbClr val="204056"/>
              </a:solidFill>
              <a:latin typeface="Dosis"/>
              <a:ea typeface="Dosis"/>
              <a:cs typeface="Dosis"/>
              <a:sym typeface="Dosis"/>
            </a:endParaRPr>
          </a:p>
          <a:p>
            <a:pPr>
              <a:lnSpc>
                <a:spcPct val="115000"/>
              </a:lnSpc>
              <a:buClr>
                <a:srgbClr val="000000"/>
              </a:buClr>
              <a:buFont typeface="Arial"/>
              <a:buNone/>
            </a:pPr>
            <a:r>
              <a:rPr lang="en" sz="1467" kern="0">
                <a:solidFill>
                  <a:srgbClr val="204056"/>
                </a:solidFill>
                <a:latin typeface="Dosis"/>
                <a:ea typeface="Dosis"/>
                <a:cs typeface="Dosis"/>
                <a:sym typeface="Dosis"/>
              </a:rPr>
              <a:t>Lorem ipsum dolor sit amet, consectetur adipiscing elit. Proin auctor odio eu ante egestas convallis. Etiam neque justo.</a:t>
            </a:r>
            <a:endParaRPr sz="1467" kern="0">
              <a:solidFill>
                <a:srgbClr val="204056"/>
              </a:solidFill>
              <a:latin typeface="Dosis"/>
              <a:ea typeface="Dosis"/>
              <a:cs typeface="Dosis"/>
              <a:sym typeface="Dosis"/>
            </a:endParaRPr>
          </a:p>
          <a:p>
            <a:pPr>
              <a:lnSpc>
                <a:spcPct val="115000"/>
              </a:lnSpc>
              <a:buClr>
                <a:srgbClr val="000000"/>
              </a:buClr>
              <a:buFont typeface="Arial"/>
              <a:buNone/>
            </a:pPr>
            <a:endParaRPr sz="1467" kern="0">
              <a:solidFill>
                <a:srgbClr val="204056"/>
              </a:solidFill>
              <a:latin typeface="Dosis"/>
              <a:ea typeface="Dosis"/>
              <a:cs typeface="Dosis"/>
              <a:sym typeface="Dosis"/>
            </a:endParaRPr>
          </a:p>
          <a:p>
            <a:pPr>
              <a:lnSpc>
                <a:spcPct val="115000"/>
              </a:lnSpc>
              <a:buClr>
                <a:srgbClr val="000000"/>
              </a:buClr>
              <a:buFont typeface="Arial"/>
              <a:buNone/>
            </a:pPr>
            <a:r>
              <a:rPr lang="en" sz="1467" b="1" kern="0">
                <a:solidFill>
                  <a:srgbClr val="204056"/>
                </a:solidFill>
                <a:latin typeface="Dosis"/>
                <a:ea typeface="Dosis"/>
                <a:cs typeface="Dosis"/>
                <a:sym typeface="Dosis"/>
              </a:rPr>
              <a:t>Key Findings</a:t>
            </a:r>
            <a:endParaRPr sz="1467" b="1" kern="0">
              <a:solidFill>
                <a:srgbClr val="204056"/>
              </a:solidFill>
              <a:latin typeface="Dosis"/>
              <a:ea typeface="Dosis"/>
              <a:cs typeface="Dosis"/>
              <a:sym typeface="Dosis"/>
            </a:endParaRPr>
          </a:p>
          <a:p>
            <a:pPr>
              <a:lnSpc>
                <a:spcPct val="115000"/>
              </a:lnSpc>
              <a:buClr>
                <a:srgbClr val="000000"/>
              </a:buClr>
              <a:buFont typeface="Arial"/>
              <a:buNone/>
            </a:pPr>
            <a:r>
              <a:rPr lang="en" sz="1467" kern="0">
                <a:solidFill>
                  <a:srgbClr val="204056"/>
                </a:solidFill>
                <a:latin typeface="Dosis"/>
                <a:ea typeface="Dosis"/>
                <a:cs typeface="Dosis"/>
                <a:sym typeface="Dosis"/>
              </a:rPr>
              <a:t>Lorem ipsum dolor sit amet, consectetur adipiscing elit. Proin auctor odio eu ante egestas convallis. Etiam neque justo.</a:t>
            </a:r>
            <a:endParaRPr sz="1467" kern="0">
              <a:solidFill>
                <a:srgbClr val="204056"/>
              </a:solidFill>
              <a:latin typeface="Dosis"/>
              <a:ea typeface="Dosis"/>
              <a:cs typeface="Dosis"/>
              <a:sym typeface="Dosis"/>
            </a:endParaRPr>
          </a:p>
          <a:p>
            <a:pPr>
              <a:lnSpc>
                <a:spcPct val="115000"/>
              </a:lnSpc>
              <a:buClr>
                <a:srgbClr val="000000"/>
              </a:buClr>
              <a:buFont typeface="Arial"/>
              <a:buNone/>
            </a:pPr>
            <a:endParaRPr sz="1867" kern="0">
              <a:solidFill>
                <a:srgbClr val="204056"/>
              </a:solidFill>
              <a:latin typeface="Dosis"/>
              <a:ea typeface="Dosis"/>
              <a:cs typeface="Dosis"/>
              <a:sym typeface="Dosis"/>
            </a:endParaRPr>
          </a:p>
        </p:txBody>
      </p:sp>
      <p:sp>
        <p:nvSpPr>
          <p:cNvPr id="158" name="Shape 158"/>
          <p:cNvSpPr/>
          <p:nvPr/>
        </p:nvSpPr>
        <p:spPr>
          <a:xfrm>
            <a:off x="648891" y="479321"/>
            <a:ext cx="3231072" cy="30360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a:buClr>
                <a:srgbClr val="295269"/>
              </a:buClr>
              <a:buFont typeface="Arial"/>
              <a:buNone/>
            </a:pPr>
            <a:r>
              <a:rPr lang="en" sz="2000" kern="0">
                <a:solidFill>
                  <a:srgbClr val="295269"/>
                </a:solidFill>
                <a:latin typeface="Dosis"/>
                <a:ea typeface="Dosis"/>
                <a:cs typeface="Dosis"/>
                <a:sym typeface="Dosis"/>
              </a:rPr>
              <a:t>IMAGE TITLE</a:t>
            </a:r>
            <a:endParaRPr sz="2000" kern="0">
              <a:solidFill>
                <a:srgbClr val="000000"/>
              </a:solidFill>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648891" y="1046355"/>
            <a:ext cx="6029027" cy="4567535"/>
          </a:xfrm>
          <a:prstGeom prst="rect">
            <a:avLst/>
          </a:prstGeom>
          <a:noFill/>
          <a:ln>
            <a:noFill/>
          </a:ln>
        </p:spPr>
      </p:pic>
      <p:sp>
        <p:nvSpPr>
          <p:cNvPr id="160" name="Shape 160"/>
          <p:cNvSpPr/>
          <p:nvPr/>
        </p:nvSpPr>
        <p:spPr>
          <a:xfrm>
            <a:off x="648891" y="5936847"/>
            <a:ext cx="4320504" cy="4449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a:buClr>
                <a:srgbClr val="295269"/>
              </a:buClr>
              <a:buFont typeface="Arial"/>
              <a:buNone/>
            </a:pPr>
            <a:r>
              <a:rPr lang="en" sz="1467" kern="0">
                <a:solidFill>
                  <a:srgbClr val="295269"/>
                </a:solidFill>
                <a:latin typeface="Dosis"/>
                <a:ea typeface="Dosis"/>
                <a:cs typeface="Dosis"/>
                <a:sym typeface="Dosis"/>
              </a:rPr>
              <a:t>Efficiently unleash </a:t>
            </a:r>
            <a:r>
              <a:rPr lang="en" sz="1467" kern="0">
                <a:solidFill>
                  <a:srgbClr val="FA726E"/>
                </a:solidFill>
                <a:latin typeface="Dosis"/>
                <a:ea typeface="Dosis"/>
                <a:cs typeface="Dosis"/>
                <a:sym typeface="Dosis"/>
              </a:rPr>
              <a:t>cross-media</a:t>
            </a:r>
            <a:r>
              <a:rPr lang="en" sz="1467" kern="0">
                <a:solidFill>
                  <a:srgbClr val="295269"/>
                </a:solidFill>
                <a:latin typeface="Dosis"/>
                <a:ea typeface="Dosis"/>
                <a:cs typeface="Dosis"/>
                <a:sym typeface="Dosis"/>
              </a:rPr>
              <a:t> information without cross-media.</a:t>
            </a:r>
            <a:endParaRPr sz="1333" kern="0">
              <a:solidFill>
                <a:srgbClr val="000000"/>
              </a:solidFill>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Image Slide">
  <p:cSld name="Two-Image Slide">
    <p:spTree>
      <p:nvGrpSpPr>
        <p:cNvPr id="1" name="Shape 161"/>
        <p:cNvGrpSpPr/>
        <p:nvPr/>
      </p:nvGrpSpPr>
      <p:grpSpPr>
        <a:xfrm>
          <a:off x="0" y="0"/>
          <a:ext cx="0" cy="0"/>
          <a:chOff x="0" y="0"/>
          <a:chExt cx="0" cy="0"/>
        </a:xfrm>
      </p:grpSpPr>
      <p:sp>
        <p:nvSpPr>
          <p:cNvPr id="162" name="Shape 162"/>
          <p:cNvSpPr/>
          <p:nvPr/>
        </p:nvSpPr>
        <p:spPr>
          <a:xfrm>
            <a:off x="843460" y="5469829"/>
            <a:ext cx="3251873" cy="44496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a:buClr>
                <a:srgbClr val="295269"/>
              </a:buClr>
              <a:buFont typeface="Arial"/>
              <a:buNone/>
            </a:pPr>
            <a:r>
              <a:rPr lang="en" sz="1467" kern="0">
                <a:solidFill>
                  <a:srgbClr val="295269"/>
                </a:solidFill>
                <a:latin typeface="Dosis"/>
                <a:ea typeface="Dosis"/>
                <a:cs typeface="Dosis"/>
                <a:sym typeface="Dosis"/>
              </a:rPr>
              <a:t>Efficiently unleash </a:t>
            </a:r>
            <a:r>
              <a:rPr lang="en" sz="1467" kern="0">
                <a:solidFill>
                  <a:srgbClr val="FA726E"/>
                </a:solidFill>
                <a:latin typeface="Dosis"/>
                <a:ea typeface="Dosis"/>
                <a:cs typeface="Dosis"/>
                <a:sym typeface="Dosis"/>
              </a:rPr>
              <a:t>cross-media</a:t>
            </a:r>
            <a:r>
              <a:rPr lang="en" sz="1467" kern="0">
                <a:solidFill>
                  <a:srgbClr val="295269"/>
                </a:solidFill>
                <a:latin typeface="Dosis"/>
                <a:ea typeface="Dosis"/>
                <a:cs typeface="Dosis"/>
                <a:sym typeface="Dosis"/>
              </a:rPr>
              <a:t> information without cross-media.</a:t>
            </a:r>
            <a:endParaRPr sz="1467" kern="0">
              <a:solidFill>
                <a:srgbClr val="000000"/>
              </a:solidFill>
              <a:latin typeface="Dosis"/>
              <a:ea typeface="Dosis"/>
              <a:cs typeface="Dosis"/>
              <a:sym typeface="Dosis"/>
            </a:endParaRPr>
          </a:p>
        </p:txBody>
      </p:sp>
      <p:sp>
        <p:nvSpPr>
          <p:cNvPr id="163" name="Shape 163"/>
          <p:cNvSpPr/>
          <p:nvPr/>
        </p:nvSpPr>
        <p:spPr>
          <a:xfrm>
            <a:off x="853876" y="940195"/>
            <a:ext cx="3231072" cy="21282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a:buClr>
                <a:srgbClr val="295269"/>
              </a:buClr>
              <a:buFont typeface="Arial"/>
              <a:buNone/>
            </a:pPr>
            <a:r>
              <a:rPr lang="en" sz="2000" kern="0">
                <a:solidFill>
                  <a:srgbClr val="295269"/>
                </a:solidFill>
                <a:latin typeface="Dosis"/>
                <a:ea typeface="Dosis"/>
                <a:cs typeface="Dosis"/>
                <a:sym typeface="Dosis"/>
              </a:rPr>
              <a:t>IMAGE TITLE</a:t>
            </a:r>
            <a:endParaRPr sz="2000" kern="0">
              <a:solidFill>
                <a:srgbClr val="000000"/>
              </a:solidFill>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859829" y="1482327"/>
            <a:ext cx="4771429" cy="3615035"/>
          </a:xfrm>
          <a:prstGeom prst="rect">
            <a:avLst/>
          </a:prstGeom>
          <a:noFill/>
          <a:ln>
            <a:noFill/>
          </a:ln>
        </p:spPr>
      </p:pic>
      <p:pic>
        <p:nvPicPr>
          <p:cNvPr id="165" name="Shape 165"/>
          <p:cNvPicPr preferRelativeResize="0"/>
          <p:nvPr/>
        </p:nvPicPr>
        <p:blipFill>
          <a:blip r:embed="rId2">
            <a:alphaModFix/>
          </a:blip>
          <a:stretch>
            <a:fillRect/>
          </a:stretch>
        </p:blipFill>
        <p:spPr>
          <a:xfrm>
            <a:off x="6504186" y="1482327"/>
            <a:ext cx="4771429" cy="3615035"/>
          </a:xfrm>
          <a:prstGeom prst="rect">
            <a:avLst/>
          </a:prstGeom>
          <a:noFill/>
          <a:ln>
            <a:noFill/>
          </a:ln>
        </p:spPr>
      </p:pic>
      <p:sp>
        <p:nvSpPr>
          <p:cNvPr id="166" name="Shape 166"/>
          <p:cNvSpPr/>
          <p:nvPr/>
        </p:nvSpPr>
        <p:spPr>
          <a:xfrm>
            <a:off x="6499721" y="5471317"/>
            <a:ext cx="3251873" cy="4464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a:buClr>
                <a:srgbClr val="295269"/>
              </a:buClr>
              <a:buFont typeface="Arial"/>
              <a:buNone/>
            </a:pPr>
            <a:r>
              <a:rPr lang="en" sz="1467" kern="0">
                <a:solidFill>
                  <a:srgbClr val="295269"/>
                </a:solidFill>
                <a:latin typeface="Dosis"/>
                <a:ea typeface="Dosis"/>
                <a:cs typeface="Dosis"/>
                <a:sym typeface="Dosis"/>
              </a:rPr>
              <a:t>Efficiently unleash </a:t>
            </a:r>
            <a:r>
              <a:rPr lang="en" sz="1467" kern="0">
                <a:solidFill>
                  <a:srgbClr val="FA726E"/>
                </a:solidFill>
                <a:latin typeface="Dosis"/>
                <a:ea typeface="Dosis"/>
                <a:cs typeface="Dosis"/>
                <a:sym typeface="Dosis"/>
              </a:rPr>
              <a:t>cross-media</a:t>
            </a:r>
            <a:r>
              <a:rPr lang="en" sz="1467" kern="0">
                <a:solidFill>
                  <a:srgbClr val="295269"/>
                </a:solidFill>
                <a:latin typeface="Dosis"/>
                <a:ea typeface="Dosis"/>
                <a:cs typeface="Dosis"/>
                <a:sym typeface="Dosis"/>
              </a:rPr>
              <a:t> information without cross-media.</a:t>
            </a:r>
            <a:endParaRPr sz="1467" kern="0">
              <a:solidFill>
                <a:srgbClr val="000000"/>
              </a:solidFill>
              <a:latin typeface="Dosis"/>
              <a:ea typeface="Dosis"/>
              <a:cs typeface="Dosis"/>
              <a:sym typeface="Dosis"/>
            </a:endParaRPr>
          </a:p>
        </p:txBody>
      </p:sp>
      <p:sp>
        <p:nvSpPr>
          <p:cNvPr id="167" name="Shape 167"/>
          <p:cNvSpPr/>
          <p:nvPr/>
        </p:nvSpPr>
        <p:spPr>
          <a:xfrm>
            <a:off x="6510139" y="943173"/>
            <a:ext cx="3231072" cy="211311"/>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a:buClr>
                <a:srgbClr val="295269"/>
              </a:buClr>
              <a:buFont typeface="Arial"/>
              <a:buNone/>
            </a:pPr>
            <a:r>
              <a:rPr lang="en" sz="2000" kern="0">
                <a:solidFill>
                  <a:srgbClr val="295269"/>
                </a:solidFill>
                <a:latin typeface="Dosis"/>
                <a:ea typeface="Dosis"/>
                <a:cs typeface="Dosis"/>
                <a:sym typeface="Dosis"/>
              </a:rPr>
              <a:t>IMAGE TITLE</a:t>
            </a:r>
            <a:endParaRPr sz="2000" kern="0">
              <a:solidFill>
                <a:srgbClr val="000000"/>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tatement 1">
  <p:cSld name="Statement 1">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12192000" cy="6858000"/>
          </a:xfrm>
          <a:prstGeom prst="rect">
            <a:avLst/>
          </a:prstGeom>
          <a:noFill/>
          <a:ln>
            <a:noFill/>
          </a:ln>
        </p:spPr>
      </p:pic>
      <p:sp>
        <p:nvSpPr>
          <p:cNvPr id="170" name="Shape 170"/>
          <p:cNvSpPr/>
          <p:nvPr/>
        </p:nvSpPr>
        <p:spPr>
          <a:xfrm>
            <a:off x="0" y="0"/>
            <a:ext cx="12192000" cy="6858000"/>
          </a:xfrm>
          <a:prstGeom prst="rect">
            <a:avLst/>
          </a:prstGeom>
          <a:solidFill>
            <a:srgbClr val="204056">
              <a:alpha val="82490"/>
            </a:srgbClr>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ea typeface="Arial"/>
              <a:cs typeface="Arial"/>
              <a:sym typeface="Arial"/>
            </a:endParaRPr>
          </a:p>
        </p:txBody>
      </p:sp>
      <p:sp>
        <p:nvSpPr>
          <p:cNvPr id="171" name="Shape 171"/>
          <p:cNvSpPr txBox="1"/>
          <p:nvPr/>
        </p:nvSpPr>
        <p:spPr>
          <a:xfrm>
            <a:off x="1536733" y="2222633"/>
            <a:ext cx="8852000" cy="1828800"/>
          </a:xfrm>
          <a:prstGeom prst="rect">
            <a:avLst/>
          </a:prstGeom>
          <a:noFill/>
          <a:ln>
            <a:noFill/>
          </a:ln>
        </p:spPr>
        <p:txBody>
          <a:bodyPr spcFirstLastPara="1" wrap="square" lIns="121900" tIns="121900" rIns="121900" bIns="121900" anchor="t" anchorCtr="0">
            <a:noAutofit/>
          </a:bodyPr>
          <a:lstStyle/>
          <a:p>
            <a:pPr algn="ctr">
              <a:buClr>
                <a:srgbClr val="000000"/>
              </a:buClr>
              <a:buFont typeface="Arial"/>
              <a:buNone/>
            </a:pPr>
            <a:r>
              <a:rPr lang="en" sz="5333" kern="0">
                <a:solidFill>
                  <a:srgbClr val="FFFFFF"/>
                </a:solidFill>
                <a:latin typeface="Dosis"/>
                <a:ea typeface="Dosis"/>
                <a:cs typeface="Dosis"/>
                <a:sym typeface="Dosis"/>
              </a:rPr>
              <a:t>This is a bold statement or “quote” with a full bleed image</a:t>
            </a:r>
            <a:endParaRPr sz="5333" kern="0">
              <a:solidFill>
                <a:srgbClr val="FFFFFF"/>
              </a:solidFill>
              <a:latin typeface="Dosis"/>
              <a:ea typeface="Dosis"/>
              <a:cs typeface="Dosis"/>
              <a:sym typeface="Dosis"/>
            </a:endParaRPr>
          </a:p>
          <a:p>
            <a:pPr algn="ctr">
              <a:buClr>
                <a:srgbClr val="000000"/>
              </a:buClr>
              <a:buFont typeface="Arial"/>
              <a:buNone/>
            </a:pPr>
            <a:endParaRPr sz="4800" kern="0">
              <a:solidFill>
                <a:srgbClr val="FFFFFF"/>
              </a:solidFill>
              <a:latin typeface="Dosis"/>
              <a:ea typeface="Dosis"/>
              <a:cs typeface="Dosis"/>
              <a:sym typeface="Dosis"/>
            </a:endParaRPr>
          </a:p>
        </p:txBody>
      </p:sp>
      <p:sp>
        <p:nvSpPr>
          <p:cNvPr id="172" name="Shape 172"/>
          <p:cNvSpPr txBox="1"/>
          <p:nvPr/>
        </p:nvSpPr>
        <p:spPr>
          <a:xfrm>
            <a:off x="2019333" y="4508633"/>
            <a:ext cx="7886800" cy="596800"/>
          </a:xfrm>
          <a:prstGeom prst="rect">
            <a:avLst/>
          </a:prstGeom>
          <a:noFill/>
          <a:ln>
            <a:noFill/>
          </a:ln>
        </p:spPr>
        <p:txBody>
          <a:bodyPr spcFirstLastPara="1" wrap="square" lIns="121900" tIns="121900" rIns="121900" bIns="121900" anchor="t" anchorCtr="0">
            <a:noAutofit/>
          </a:bodyPr>
          <a:lstStyle/>
          <a:p>
            <a:pPr algn="ctr">
              <a:buClr>
                <a:srgbClr val="000000"/>
              </a:buClr>
              <a:buFont typeface="Arial"/>
              <a:buNone/>
            </a:pPr>
            <a:r>
              <a:rPr lang="en" sz="2133" kern="0">
                <a:solidFill>
                  <a:srgbClr val="BCBEC0"/>
                </a:solidFill>
                <a:latin typeface="Dosis"/>
                <a:ea typeface="Dosis"/>
                <a:cs typeface="Dosis"/>
                <a:sym typeface="Dosis"/>
              </a:rPr>
              <a:t>Name of Author (if it’s a quote)</a:t>
            </a:r>
            <a:endParaRPr sz="2133" kern="0">
              <a:solidFill>
                <a:srgbClr val="BCBEC0"/>
              </a:solidFill>
              <a:latin typeface="Dosis"/>
              <a:ea typeface="Dosis"/>
              <a:cs typeface="Dosis"/>
              <a:sym typeface="Dosis"/>
            </a:endParaRPr>
          </a:p>
          <a:p>
            <a:pPr algn="ctr">
              <a:buClr>
                <a:srgbClr val="000000"/>
              </a:buClr>
              <a:buFont typeface="Arial"/>
              <a:buNone/>
            </a:pPr>
            <a:endParaRPr sz="2133" kern="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tatement 2">
  <p:cSld name="Statement 2">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75" name="Shape 175"/>
          <p:cNvSpPr/>
          <p:nvPr/>
        </p:nvSpPr>
        <p:spPr>
          <a:xfrm>
            <a:off x="0" y="0"/>
            <a:ext cx="12192000" cy="6858000"/>
          </a:xfrm>
          <a:prstGeom prst="rect">
            <a:avLst/>
          </a:prstGeom>
          <a:solidFill>
            <a:srgbClr val="204056">
              <a:alpha val="82490"/>
            </a:srgbClr>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ea typeface="Arial"/>
              <a:cs typeface="Arial"/>
              <a:sym typeface="Arial"/>
            </a:endParaRPr>
          </a:p>
        </p:txBody>
      </p:sp>
      <p:sp>
        <p:nvSpPr>
          <p:cNvPr id="176" name="Shape 176"/>
          <p:cNvSpPr txBox="1"/>
          <p:nvPr/>
        </p:nvSpPr>
        <p:spPr>
          <a:xfrm>
            <a:off x="1536733" y="2222633"/>
            <a:ext cx="8852000" cy="1828800"/>
          </a:xfrm>
          <a:prstGeom prst="rect">
            <a:avLst/>
          </a:prstGeom>
          <a:noFill/>
          <a:ln>
            <a:noFill/>
          </a:ln>
        </p:spPr>
        <p:txBody>
          <a:bodyPr spcFirstLastPara="1" wrap="square" lIns="121900" tIns="121900" rIns="121900" bIns="121900" anchor="t" anchorCtr="0">
            <a:noAutofit/>
          </a:bodyPr>
          <a:lstStyle/>
          <a:p>
            <a:pPr algn="ctr">
              <a:buClr>
                <a:srgbClr val="000000"/>
              </a:buClr>
              <a:buFont typeface="Arial"/>
              <a:buNone/>
            </a:pPr>
            <a:r>
              <a:rPr lang="en" sz="5333" kern="0">
                <a:solidFill>
                  <a:srgbClr val="FFFFFF"/>
                </a:solidFill>
                <a:latin typeface="Dosis"/>
                <a:ea typeface="Dosis"/>
                <a:cs typeface="Dosis"/>
                <a:sym typeface="Dosis"/>
              </a:rPr>
              <a:t>This is a bold statement or “quote” with a full bleed image</a:t>
            </a:r>
            <a:endParaRPr sz="5333" kern="0">
              <a:solidFill>
                <a:srgbClr val="FFFFFF"/>
              </a:solidFill>
              <a:latin typeface="Dosis"/>
              <a:ea typeface="Dosis"/>
              <a:cs typeface="Dosis"/>
              <a:sym typeface="Dosis"/>
            </a:endParaRPr>
          </a:p>
          <a:p>
            <a:pPr algn="ctr">
              <a:buClr>
                <a:srgbClr val="000000"/>
              </a:buClr>
              <a:buFont typeface="Arial"/>
              <a:buNone/>
            </a:pPr>
            <a:endParaRPr sz="4800" kern="0">
              <a:solidFill>
                <a:srgbClr val="FFFFFF"/>
              </a:solidFill>
              <a:latin typeface="Dosis"/>
              <a:ea typeface="Dosis"/>
              <a:cs typeface="Dosis"/>
              <a:sym typeface="Dosis"/>
            </a:endParaRPr>
          </a:p>
        </p:txBody>
      </p:sp>
      <p:sp>
        <p:nvSpPr>
          <p:cNvPr id="177" name="Shape 177"/>
          <p:cNvSpPr txBox="1"/>
          <p:nvPr/>
        </p:nvSpPr>
        <p:spPr>
          <a:xfrm>
            <a:off x="2019333" y="4508633"/>
            <a:ext cx="7886800" cy="596800"/>
          </a:xfrm>
          <a:prstGeom prst="rect">
            <a:avLst/>
          </a:prstGeom>
          <a:noFill/>
          <a:ln>
            <a:noFill/>
          </a:ln>
        </p:spPr>
        <p:txBody>
          <a:bodyPr spcFirstLastPara="1" wrap="square" lIns="121900" tIns="121900" rIns="121900" bIns="121900" anchor="t" anchorCtr="0">
            <a:noAutofit/>
          </a:bodyPr>
          <a:lstStyle/>
          <a:p>
            <a:pPr algn="ctr">
              <a:buClr>
                <a:srgbClr val="000000"/>
              </a:buClr>
              <a:buFont typeface="Arial"/>
              <a:buNone/>
            </a:pPr>
            <a:r>
              <a:rPr lang="en" sz="2133" kern="0">
                <a:solidFill>
                  <a:srgbClr val="BCBEC0"/>
                </a:solidFill>
                <a:latin typeface="Dosis"/>
                <a:ea typeface="Dosis"/>
                <a:cs typeface="Dosis"/>
                <a:sym typeface="Dosis"/>
              </a:rPr>
              <a:t>Name of Author (if it’s a quote)</a:t>
            </a:r>
            <a:endParaRPr sz="2133" kern="0">
              <a:solidFill>
                <a:srgbClr val="BCBEC0"/>
              </a:solidFill>
              <a:latin typeface="Dosis"/>
              <a:ea typeface="Dosis"/>
              <a:cs typeface="Dosis"/>
              <a:sym typeface="Dosis"/>
            </a:endParaRPr>
          </a:p>
          <a:p>
            <a:pPr algn="ctr">
              <a:buClr>
                <a:srgbClr val="000000"/>
              </a:buClr>
              <a:buFont typeface="Arial"/>
              <a:buNone/>
            </a:pPr>
            <a:endParaRPr sz="2133" kern="0">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erson Slide">
  <p:cSld name="Person Slide">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6858000" cy="6858000"/>
          </a:xfrm>
          <a:prstGeom prst="rect">
            <a:avLst/>
          </a:prstGeom>
          <a:noFill/>
          <a:ln>
            <a:noFill/>
          </a:ln>
        </p:spPr>
      </p:pic>
      <p:sp>
        <p:nvSpPr>
          <p:cNvPr id="180" name="Shape 180"/>
          <p:cNvSpPr txBox="1"/>
          <p:nvPr/>
        </p:nvSpPr>
        <p:spPr>
          <a:xfrm>
            <a:off x="7442233" y="2603633"/>
            <a:ext cx="3213200" cy="21588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2400" kern="0">
                <a:solidFill>
                  <a:srgbClr val="BCBEC0"/>
                </a:solidFill>
                <a:latin typeface="Dosis"/>
                <a:ea typeface="Dosis"/>
                <a:cs typeface="Dosis"/>
                <a:sym typeface="Dosis"/>
              </a:rPr>
              <a:t>Passionate developer, lover of pizza and cute little dogs. Previously at Acme Inc and Awesome Startup.</a:t>
            </a:r>
            <a:endParaRPr sz="2400" kern="0">
              <a:solidFill>
                <a:srgbClr val="BCBEC0"/>
              </a:solidFill>
              <a:latin typeface="Dosis"/>
              <a:ea typeface="Dosis"/>
              <a:cs typeface="Dosis"/>
              <a:sym typeface="Dosis"/>
            </a:endParaRPr>
          </a:p>
          <a:p>
            <a:pPr>
              <a:buClr>
                <a:srgbClr val="000000"/>
              </a:buClr>
              <a:buFont typeface="Arial"/>
              <a:buNone/>
            </a:pPr>
            <a:endParaRPr sz="2400" kern="0">
              <a:solidFill>
                <a:srgbClr val="BCBEC0"/>
              </a:solidFill>
              <a:latin typeface="Dosis"/>
              <a:ea typeface="Dosis"/>
              <a:cs typeface="Dosis"/>
              <a:sym typeface="Dosis"/>
            </a:endParaRPr>
          </a:p>
        </p:txBody>
      </p:sp>
      <p:sp>
        <p:nvSpPr>
          <p:cNvPr id="181" name="Shape 181"/>
          <p:cNvSpPr txBox="1"/>
          <p:nvPr/>
        </p:nvSpPr>
        <p:spPr>
          <a:xfrm>
            <a:off x="7442233" y="1460633"/>
            <a:ext cx="3213200" cy="12320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867" kern="0">
                <a:solidFill>
                  <a:srgbClr val="FFFFFF"/>
                </a:solidFill>
                <a:latin typeface="Dosis"/>
                <a:ea typeface="Dosis"/>
                <a:cs typeface="Dosis"/>
                <a:sym typeface="Dosis"/>
              </a:rPr>
              <a:t>Welcome</a:t>
            </a:r>
            <a:endParaRPr sz="1867" kern="0">
              <a:solidFill>
                <a:srgbClr val="FFFFFF"/>
              </a:solidFill>
              <a:latin typeface="Dosis"/>
              <a:ea typeface="Dosis"/>
              <a:cs typeface="Dosis"/>
              <a:sym typeface="Dosis"/>
            </a:endParaRPr>
          </a:p>
          <a:p>
            <a:pPr>
              <a:buClr>
                <a:srgbClr val="000000"/>
              </a:buClr>
              <a:buFont typeface="Arial"/>
              <a:buNone/>
            </a:pPr>
            <a:r>
              <a:rPr lang="en" sz="3200" kern="0">
                <a:solidFill>
                  <a:srgbClr val="FFFFFF"/>
                </a:solidFill>
                <a:latin typeface="Dosis"/>
                <a:ea typeface="Dosis"/>
                <a:cs typeface="Dosis"/>
                <a:sym typeface="Dosis"/>
              </a:rPr>
              <a:t>John Coder</a:t>
            </a:r>
            <a:endParaRPr sz="3200" kern="0">
              <a:solidFill>
                <a:srgbClr val="FFFFFF"/>
              </a:solidFill>
              <a:latin typeface="Dosis"/>
              <a:ea typeface="Dosis"/>
              <a:cs typeface="Dosis"/>
              <a:sym typeface="Dosis"/>
            </a:endParaRPr>
          </a:p>
          <a:p>
            <a:pPr>
              <a:buClr>
                <a:srgbClr val="000000"/>
              </a:buClr>
              <a:buFont typeface="Arial"/>
              <a:buNone/>
            </a:pPr>
            <a:endParaRPr sz="2400" kern="0">
              <a:solidFill>
                <a:srgbClr val="FFFFFF"/>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ogo over white">
  <p:cSld name="Logo over white">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84" name="Shape 184"/>
          <p:cNvPicPr preferRelativeResize="0"/>
          <p:nvPr/>
        </p:nvPicPr>
        <p:blipFill>
          <a:blip r:embed="rId3">
            <a:alphaModFix/>
          </a:blip>
          <a:stretch>
            <a:fillRect/>
          </a:stretch>
        </p:blipFill>
        <p:spPr>
          <a:xfrm>
            <a:off x="4106600" y="3011599"/>
            <a:ext cx="3978801" cy="8348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ogo over blue" type="titleOnly">
  <p:cSld name="Logo over blue">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87" name="Shape 187"/>
          <p:cNvPicPr preferRelativeResize="0"/>
          <p:nvPr/>
        </p:nvPicPr>
        <p:blipFill>
          <a:blip r:embed="rId3">
            <a:alphaModFix/>
          </a:blip>
          <a:stretch>
            <a:fillRect/>
          </a:stretch>
        </p:blipFill>
        <p:spPr>
          <a:xfrm>
            <a:off x="4106596" y="3010606"/>
            <a:ext cx="3978801" cy="83677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s">
  <p:cSld name="Contents">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625333" y="2764433"/>
            <a:ext cx="10330128" cy="22140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50000"/>
              </a:lnSpc>
              <a:buClr>
                <a:srgbClr val="FFFFFF"/>
              </a:buClr>
              <a:buFont typeface="Arial"/>
              <a:buNone/>
            </a:pPr>
            <a:r>
              <a:rPr lang="en" sz="2400" kern="0">
                <a:solidFill>
                  <a:srgbClr val="FFFFFF"/>
                </a:solidFill>
                <a:latin typeface="Dosis"/>
                <a:ea typeface="Dosis"/>
                <a:cs typeface="Dosis"/>
                <a:sym typeface="Dosis"/>
              </a:rPr>
              <a:t>1. Announcements</a:t>
            </a:r>
            <a:endParaRPr sz="1333" kern="0">
              <a:solidFill>
                <a:srgbClr val="000000"/>
              </a:solidFill>
              <a:latin typeface="Dosis"/>
              <a:ea typeface="Dosis"/>
              <a:cs typeface="Dosis"/>
              <a:sym typeface="Dosis"/>
            </a:endParaRPr>
          </a:p>
          <a:p>
            <a:pPr>
              <a:lnSpc>
                <a:spcPct val="150000"/>
              </a:lnSpc>
              <a:buClr>
                <a:srgbClr val="FFFFFF"/>
              </a:buClr>
              <a:buFont typeface="Arial"/>
              <a:buNone/>
            </a:pPr>
            <a:r>
              <a:rPr lang="en" sz="2400" kern="0">
                <a:solidFill>
                  <a:srgbClr val="FFFFFF"/>
                </a:solidFill>
                <a:latin typeface="Dosis"/>
                <a:ea typeface="Dosis"/>
                <a:cs typeface="Dosis"/>
                <a:sym typeface="Dosis"/>
              </a:rPr>
              <a:t>2. Recruiting</a:t>
            </a:r>
            <a:endParaRPr sz="2400" kern="0">
              <a:solidFill>
                <a:srgbClr val="FFFFFF"/>
              </a:solidFill>
              <a:latin typeface="Dosis"/>
              <a:ea typeface="Dosis"/>
              <a:cs typeface="Dosis"/>
              <a:sym typeface="Dosis"/>
            </a:endParaRPr>
          </a:p>
          <a:p>
            <a:pPr>
              <a:lnSpc>
                <a:spcPct val="150000"/>
              </a:lnSpc>
              <a:buClr>
                <a:srgbClr val="FFFFFF"/>
              </a:buClr>
              <a:buFont typeface="Arial"/>
              <a:buNone/>
            </a:pPr>
            <a:r>
              <a:rPr lang="en" sz="2400" kern="0">
                <a:solidFill>
                  <a:srgbClr val="FFFFFF"/>
                </a:solidFill>
                <a:latin typeface="Dosis"/>
                <a:ea typeface="Dosis"/>
                <a:cs typeface="Dosis"/>
                <a:sym typeface="Dosis"/>
              </a:rPr>
              <a:t>3. Product Updates</a:t>
            </a:r>
            <a:endParaRPr sz="2400" kern="0">
              <a:solidFill>
                <a:srgbClr val="FFFFFF"/>
              </a:solidFill>
              <a:latin typeface="Dosis"/>
              <a:ea typeface="Dosis"/>
              <a:cs typeface="Dosis"/>
              <a:sym typeface="Dosis"/>
            </a:endParaRPr>
          </a:p>
          <a:p>
            <a:pPr>
              <a:lnSpc>
                <a:spcPct val="150000"/>
              </a:lnSpc>
              <a:buClr>
                <a:srgbClr val="FFFFFF"/>
              </a:buClr>
              <a:buFont typeface="Arial"/>
              <a:buNone/>
            </a:pPr>
            <a:r>
              <a:rPr lang="en" sz="2400" kern="0">
                <a:solidFill>
                  <a:srgbClr val="FFFFFF"/>
                </a:solidFill>
                <a:latin typeface="Dosis"/>
                <a:ea typeface="Dosis"/>
                <a:cs typeface="Dosis"/>
                <a:sym typeface="Dosis"/>
              </a:rPr>
              <a:t>4.  Weekly Metrics</a:t>
            </a:r>
            <a:endParaRPr sz="2400" kern="0">
              <a:solidFill>
                <a:srgbClr val="FFFFFF"/>
              </a:solidFill>
              <a:latin typeface="Dosis"/>
              <a:ea typeface="Dosis"/>
              <a:cs typeface="Dosis"/>
              <a:sym typeface="Dosis"/>
            </a:endParaRPr>
          </a:p>
        </p:txBody>
      </p:sp>
      <p:cxnSp>
        <p:nvCxnSpPr>
          <p:cNvPr id="60" name="Shape 60"/>
          <p:cNvCxnSpPr/>
          <p:nvPr/>
        </p:nvCxnSpPr>
        <p:spPr>
          <a:xfrm>
            <a:off x="625339" y="2354139"/>
            <a:ext cx="3564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625348" y="692200"/>
            <a:ext cx="10947165"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a:buClr>
                <a:srgbClr val="A4A6A8"/>
              </a:buClr>
              <a:buFont typeface="Arial"/>
              <a:buNone/>
            </a:pPr>
            <a:r>
              <a:rPr lang="en" sz="3200" kern="0">
                <a:solidFill>
                  <a:srgbClr val="39D1B4"/>
                </a:solidFill>
                <a:latin typeface="Dosis"/>
                <a:ea typeface="Dosis"/>
                <a:cs typeface="Dosis"/>
                <a:sym typeface="Dosis"/>
              </a:rPr>
              <a:t>CONTENTS</a:t>
            </a:r>
            <a:endParaRPr sz="3200" kern="0">
              <a:solidFill>
                <a:srgbClr val="39D1B4"/>
              </a:solidFill>
              <a:latin typeface="Dosis"/>
              <a:ea typeface="Dosis"/>
              <a:cs typeface="Dosis"/>
              <a:sym typeface="Dosis"/>
            </a:endParaRPr>
          </a:p>
        </p:txBody>
      </p:sp>
      <p:cxnSp>
        <p:nvCxnSpPr>
          <p:cNvPr id="62" name="Shape 62"/>
          <p:cNvCxnSpPr/>
          <p:nvPr/>
        </p:nvCxnSpPr>
        <p:spPr>
          <a:xfrm>
            <a:off x="625339" y="5237039"/>
            <a:ext cx="3564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inal Slide">
  <p:cSld name="Final Slide">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625362" y="2905884"/>
            <a:ext cx="10947165" cy="10462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algn="ctr">
              <a:buClr>
                <a:srgbClr val="295269"/>
              </a:buClr>
              <a:buFont typeface="Arial"/>
              <a:buNone/>
            </a:pPr>
            <a:r>
              <a:rPr lang="en" sz="7466" kern="0">
                <a:solidFill>
                  <a:srgbClr val="FFFFFF"/>
                </a:solidFill>
                <a:latin typeface="Dosis"/>
                <a:ea typeface="Dosis"/>
                <a:cs typeface="Dosis"/>
                <a:sym typeface="Dosis"/>
              </a:rPr>
              <a:t>THANKS!</a:t>
            </a:r>
            <a:endParaRPr sz="1333" kern="0">
              <a:solidFill>
                <a:srgbClr val="FFFFFF"/>
              </a:solidFill>
              <a:latin typeface="Dosis"/>
              <a:ea typeface="Dosis"/>
              <a:cs typeface="Dosis"/>
              <a:sym typeface="Dosis"/>
            </a:endParaRPr>
          </a:p>
        </p:txBody>
      </p:sp>
      <p:sp>
        <p:nvSpPr>
          <p:cNvPr id="190" name="Shape 190"/>
          <p:cNvSpPr/>
          <p:nvPr/>
        </p:nvSpPr>
        <p:spPr>
          <a:xfrm>
            <a:off x="3568700" y="4325033"/>
            <a:ext cx="5054597" cy="8820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gn="ctr">
              <a:buClr>
                <a:srgbClr val="8A8A8A"/>
              </a:buClr>
              <a:buFont typeface="Arial"/>
              <a:buNone/>
            </a:pPr>
            <a:r>
              <a:rPr lang="en" sz="1867" kern="0">
                <a:solidFill>
                  <a:srgbClr val="FFFFFF"/>
                </a:solidFill>
                <a:latin typeface="Dosis"/>
                <a:ea typeface="Dosis"/>
                <a:cs typeface="Dosis"/>
                <a:sym typeface="Dosis"/>
              </a:rPr>
              <a:t>Zach Sims   </a:t>
            </a:r>
            <a:endParaRPr sz="1867" kern="0">
              <a:solidFill>
                <a:srgbClr val="FFFFFF"/>
              </a:solidFill>
              <a:latin typeface="Dosis"/>
              <a:ea typeface="Dosis"/>
              <a:cs typeface="Dosis"/>
              <a:sym typeface="Dosis"/>
            </a:endParaRPr>
          </a:p>
          <a:p>
            <a:pPr algn="ctr">
              <a:buClr>
                <a:srgbClr val="8A8A8A"/>
              </a:buClr>
              <a:buFont typeface="Arial"/>
              <a:buNone/>
            </a:pPr>
            <a:r>
              <a:rPr lang="en" sz="1600" kern="0">
                <a:solidFill>
                  <a:srgbClr val="BCBEC0"/>
                </a:solidFill>
                <a:latin typeface="Dosis"/>
                <a:ea typeface="Dosis"/>
                <a:cs typeface="Dosis"/>
                <a:sym typeface="Dosis"/>
              </a:rPr>
              <a:t>@zsims   </a:t>
            </a:r>
            <a:endParaRPr sz="1600" kern="0">
              <a:solidFill>
                <a:srgbClr val="BCBEC0"/>
              </a:solidFill>
              <a:latin typeface="Dosis"/>
              <a:ea typeface="Dosis"/>
              <a:cs typeface="Dosis"/>
              <a:sym typeface="Dosis"/>
            </a:endParaRPr>
          </a:p>
          <a:p>
            <a:pPr algn="ctr">
              <a:buClr>
                <a:srgbClr val="8A8A8A"/>
              </a:buClr>
              <a:buFont typeface="Arial"/>
              <a:buNone/>
            </a:pPr>
            <a:r>
              <a:rPr lang="en" sz="1600" kern="0">
                <a:solidFill>
                  <a:srgbClr val="BCBEC0"/>
                </a:solidFill>
                <a:latin typeface="Dosis"/>
                <a:ea typeface="Dosis"/>
                <a:cs typeface="Dosis"/>
                <a:sym typeface="Dosis"/>
              </a:rPr>
              <a:t>zach@codecademy.com</a:t>
            </a:r>
            <a:endParaRPr sz="1600" kern="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5187421" y="1995467"/>
            <a:ext cx="1817173" cy="382168"/>
          </a:xfrm>
          <a:prstGeom prst="rect">
            <a:avLst/>
          </a:prstGeom>
          <a:noFill/>
          <a:ln>
            <a:noFill/>
          </a:ln>
        </p:spPr>
      </p:pic>
      <p:sp>
        <p:nvSpPr>
          <p:cNvPr id="192" name="Shape 192"/>
          <p:cNvSpPr/>
          <p:nvPr/>
        </p:nvSpPr>
        <p:spPr>
          <a:xfrm>
            <a:off x="3568700" y="6179233"/>
            <a:ext cx="5054597" cy="4630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gn="ctr">
              <a:buClr>
                <a:srgbClr val="C8CACB"/>
              </a:buClr>
              <a:buFont typeface="Arial"/>
              <a:buNone/>
            </a:pPr>
            <a:r>
              <a:rPr lang="en" sz="1600" kern="0">
                <a:solidFill>
                  <a:srgbClr val="C8CACB"/>
                </a:solidFill>
                <a:latin typeface="Dosis"/>
                <a:ea typeface="Dosis"/>
                <a:cs typeface="Dosis"/>
                <a:sym typeface="Dosis"/>
              </a:rPr>
              <a:t>WE’RE HIRING:</a:t>
            </a:r>
            <a:r>
              <a:rPr lang="en" sz="1600" kern="0">
                <a:solidFill>
                  <a:srgbClr val="F4F5F5"/>
                </a:solidFill>
                <a:latin typeface="Dosis"/>
                <a:ea typeface="Dosis"/>
                <a:cs typeface="Dosis"/>
                <a:sym typeface="Dosis"/>
              </a:rPr>
              <a:t> </a:t>
            </a:r>
            <a:r>
              <a:rPr lang="en" sz="1600" kern="0">
                <a:solidFill>
                  <a:srgbClr val="FA726E"/>
                </a:solidFill>
                <a:latin typeface="Dosis"/>
                <a:ea typeface="Dosis"/>
                <a:cs typeface="Dosis"/>
                <a:sym typeface="Dosis"/>
              </a:rPr>
              <a:t>http://www.codecademy.com/about/jobs</a:t>
            </a:r>
            <a:endParaRPr sz="1600" kern="0">
              <a:solidFill>
                <a:srgbClr val="000000"/>
              </a:solidFill>
              <a:latin typeface="Dosis"/>
              <a:ea typeface="Dosis"/>
              <a:cs typeface="Dosis"/>
              <a:sym typeface="Dosis"/>
            </a:endParaRPr>
          </a:p>
          <a:p>
            <a:pPr algn="ctr">
              <a:buClr>
                <a:srgbClr val="8A8A8A"/>
              </a:buClr>
              <a:buFont typeface="Arial"/>
              <a:buNone/>
            </a:pPr>
            <a:endParaRPr sz="1600" kern="0">
              <a:solidFill>
                <a:srgbClr val="FFFFFF"/>
              </a:solidFill>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94"/>
        <p:cNvGrpSpPr/>
        <p:nvPr/>
      </p:nvGrpSpPr>
      <p:grpSpPr>
        <a:xfrm>
          <a:off x="0" y="0"/>
          <a:ext cx="0" cy="0"/>
          <a:chOff x="0" y="0"/>
          <a:chExt cx="0" cy="0"/>
        </a:xfrm>
      </p:grpSpPr>
      <p:cxnSp>
        <p:nvCxnSpPr>
          <p:cNvPr id="195" name="Shape 195"/>
          <p:cNvCxnSpPr/>
          <p:nvPr/>
        </p:nvCxnSpPr>
        <p:spPr>
          <a:xfrm>
            <a:off x="508200" y="6012600"/>
            <a:ext cx="0" cy="3772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559633" y="5974000"/>
            <a:ext cx="17464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200" kern="0">
                <a:solidFill>
                  <a:srgbClr val="000000"/>
                </a:solidFill>
                <a:latin typeface="Dosis"/>
                <a:ea typeface="Dosis"/>
                <a:cs typeface="Dosis"/>
                <a:sym typeface="Dosis"/>
              </a:rPr>
              <a:t>Q2</a:t>
            </a:r>
            <a:endParaRPr sz="1200" kern="0">
              <a:solidFill>
                <a:srgbClr val="000000"/>
              </a:solidFill>
              <a:latin typeface="Dosis"/>
              <a:ea typeface="Dosis"/>
              <a:cs typeface="Dosis"/>
              <a:sym typeface="Dosis"/>
            </a:endParaRPr>
          </a:p>
        </p:txBody>
      </p:sp>
      <p:cxnSp>
        <p:nvCxnSpPr>
          <p:cNvPr id="197" name="Shape 197"/>
          <p:cNvCxnSpPr/>
          <p:nvPr/>
        </p:nvCxnSpPr>
        <p:spPr>
          <a:xfrm>
            <a:off x="4269784" y="6012600"/>
            <a:ext cx="0" cy="3772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4321217" y="5974000"/>
            <a:ext cx="17464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200" kern="0">
                <a:solidFill>
                  <a:srgbClr val="000000"/>
                </a:solidFill>
                <a:latin typeface="Dosis"/>
                <a:ea typeface="Dosis"/>
                <a:cs typeface="Dosis"/>
                <a:sym typeface="Dosis"/>
              </a:rPr>
              <a:t>Q3</a:t>
            </a:r>
            <a:endParaRPr sz="1200" kern="0">
              <a:solidFill>
                <a:srgbClr val="000000"/>
              </a:solidFill>
              <a:latin typeface="Dosis"/>
              <a:ea typeface="Dosis"/>
              <a:cs typeface="Dosis"/>
              <a:sym typeface="Dosis"/>
            </a:endParaRPr>
          </a:p>
        </p:txBody>
      </p:sp>
      <p:cxnSp>
        <p:nvCxnSpPr>
          <p:cNvPr id="199" name="Shape 199"/>
          <p:cNvCxnSpPr/>
          <p:nvPr/>
        </p:nvCxnSpPr>
        <p:spPr>
          <a:xfrm>
            <a:off x="8031400" y="6012600"/>
            <a:ext cx="0" cy="3772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8082833" y="5974000"/>
            <a:ext cx="17464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200" kern="0">
                <a:solidFill>
                  <a:srgbClr val="000000"/>
                </a:solidFill>
                <a:latin typeface="Dosis"/>
                <a:ea typeface="Dosis"/>
                <a:cs typeface="Dosis"/>
                <a:sym typeface="Dosis"/>
              </a:rPr>
              <a:t>Q4</a:t>
            </a:r>
            <a:endParaRPr sz="1200" kern="0">
              <a:solidFill>
                <a:srgbClr val="000000"/>
              </a:solidFill>
              <a:latin typeface="Dosis"/>
              <a:ea typeface="Dosis"/>
              <a:cs typeface="Dosis"/>
              <a:sym typeface="Dosis"/>
            </a:endParaRPr>
          </a:p>
        </p:txBody>
      </p:sp>
      <p:cxnSp>
        <p:nvCxnSpPr>
          <p:cNvPr id="201" name="Shape 201"/>
          <p:cNvCxnSpPr/>
          <p:nvPr/>
        </p:nvCxnSpPr>
        <p:spPr>
          <a:xfrm>
            <a:off x="508200" y="5426167"/>
            <a:ext cx="0" cy="3772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559633" y="5387567"/>
            <a:ext cx="11456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200" kern="0">
                <a:solidFill>
                  <a:srgbClr val="B7B7B7"/>
                </a:solidFill>
                <a:latin typeface="Dosis"/>
                <a:ea typeface="Dosis"/>
                <a:cs typeface="Dosis"/>
                <a:sym typeface="Dosis"/>
              </a:rPr>
              <a:t>July</a:t>
            </a:r>
            <a:endParaRPr sz="1200" kern="0">
              <a:solidFill>
                <a:srgbClr val="B7B7B7"/>
              </a:solidFill>
              <a:latin typeface="Dosis"/>
              <a:ea typeface="Dosis"/>
              <a:cs typeface="Dosis"/>
              <a:sym typeface="Dosis"/>
            </a:endParaRPr>
          </a:p>
        </p:txBody>
      </p:sp>
      <p:sp>
        <p:nvSpPr>
          <p:cNvPr id="203" name="Shape 203"/>
          <p:cNvSpPr txBox="1"/>
          <p:nvPr/>
        </p:nvSpPr>
        <p:spPr>
          <a:xfrm>
            <a:off x="1820108" y="5387567"/>
            <a:ext cx="11456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200" kern="0">
                <a:solidFill>
                  <a:srgbClr val="B7B7B7"/>
                </a:solidFill>
                <a:latin typeface="Dosis"/>
                <a:ea typeface="Dosis"/>
                <a:cs typeface="Dosis"/>
                <a:sym typeface="Dosis"/>
              </a:rPr>
              <a:t>August</a:t>
            </a:r>
            <a:endParaRPr sz="1200" kern="0">
              <a:solidFill>
                <a:srgbClr val="B7B7B7"/>
              </a:solidFill>
              <a:latin typeface="Dosis"/>
              <a:ea typeface="Dosis"/>
              <a:cs typeface="Dosis"/>
              <a:sym typeface="Dosis"/>
            </a:endParaRPr>
          </a:p>
        </p:txBody>
      </p:sp>
      <p:cxnSp>
        <p:nvCxnSpPr>
          <p:cNvPr id="204" name="Shape 204"/>
          <p:cNvCxnSpPr/>
          <p:nvPr/>
        </p:nvCxnSpPr>
        <p:spPr>
          <a:xfrm>
            <a:off x="1768675" y="5426167"/>
            <a:ext cx="0" cy="3772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3083025" y="5387567"/>
            <a:ext cx="11456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200" kern="0">
                <a:solidFill>
                  <a:srgbClr val="B7B7B7"/>
                </a:solidFill>
                <a:latin typeface="Dosis"/>
                <a:ea typeface="Dosis"/>
                <a:cs typeface="Dosis"/>
                <a:sym typeface="Dosis"/>
              </a:rPr>
              <a:t>September</a:t>
            </a:r>
            <a:endParaRPr sz="1200" kern="0">
              <a:solidFill>
                <a:srgbClr val="B7B7B7"/>
              </a:solidFill>
              <a:latin typeface="Dosis"/>
              <a:ea typeface="Dosis"/>
              <a:cs typeface="Dosis"/>
              <a:sym typeface="Dosis"/>
            </a:endParaRPr>
          </a:p>
        </p:txBody>
      </p:sp>
      <p:cxnSp>
        <p:nvCxnSpPr>
          <p:cNvPr id="206" name="Shape 206"/>
          <p:cNvCxnSpPr/>
          <p:nvPr/>
        </p:nvCxnSpPr>
        <p:spPr>
          <a:xfrm>
            <a:off x="3031592" y="5426167"/>
            <a:ext cx="0" cy="3772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8031400" y="5426167"/>
            <a:ext cx="0" cy="3772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8082833" y="5387567"/>
            <a:ext cx="11456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200" kern="0">
                <a:solidFill>
                  <a:srgbClr val="B7B7B7"/>
                </a:solidFill>
                <a:latin typeface="Dosis"/>
                <a:ea typeface="Dosis"/>
                <a:cs typeface="Dosis"/>
                <a:sym typeface="Dosis"/>
              </a:rPr>
              <a:t>January</a:t>
            </a:r>
            <a:endParaRPr sz="1200" kern="0">
              <a:solidFill>
                <a:srgbClr val="B7B7B7"/>
              </a:solidFill>
              <a:latin typeface="Dosis"/>
              <a:ea typeface="Dosis"/>
              <a:cs typeface="Dosis"/>
              <a:sym typeface="Dosis"/>
            </a:endParaRPr>
          </a:p>
        </p:txBody>
      </p:sp>
      <p:sp>
        <p:nvSpPr>
          <p:cNvPr id="209" name="Shape 209"/>
          <p:cNvSpPr txBox="1"/>
          <p:nvPr/>
        </p:nvSpPr>
        <p:spPr>
          <a:xfrm>
            <a:off x="9343307" y="5387567"/>
            <a:ext cx="11456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200" kern="0">
                <a:solidFill>
                  <a:srgbClr val="B7B7B7"/>
                </a:solidFill>
                <a:latin typeface="Dosis"/>
                <a:ea typeface="Dosis"/>
                <a:cs typeface="Dosis"/>
                <a:sym typeface="Dosis"/>
              </a:rPr>
              <a:t>February</a:t>
            </a:r>
            <a:endParaRPr sz="1200" kern="0">
              <a:solidFill>
                <a:srgbClr val="B7B7B7"/>
              </a:solidFill>
              <a:latin typeface="Dosis"/>
              <a:ea typeface="Dosis"/>
              <a:cs typeface="Dosis"/>
              <a:sym typeface="Dosis"/>
            </a:endParaRPr>
          </a:p>
        </p:txBody>
      </p:sp>
      <p:cxnSp>
        <p:nvCxnSpPr>
          <p:cNvPr id="210" name="Shape 210"/>
          <p:cNvCxnSpPr/>
          <p:nvPr/>
        </p:nvCxnSpPr>
        <p:spPr>
          <a:xfrm>
            <a:off x="9291873" y="5426167"/>
            <a:ext cx="0" cy="3772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10606225" y="5387567"/>
            <a:ext cx="11456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200" kern="0">
                <a:solidFill>
                  <a:srgbClr val="B7B7B7"/>
                </a:solidFill>
                <a:latin typeface="Dosis"/>
                <a:ea typeface="Dosis"/>
                <a:cs typeface="Dosis"/>
                <a:sym typeface="Dosis"/>
              </a:rPr>
              <a:t>March</a:t>
            </a:r>
            <a:endParaRPr sz="1200" kern="0">
              <a:solidFill>
                <a:srgbClr val="B7B7B7"/>
              </a:solidFill>
              <a:latin typeface="Dosis"/>
              <a:ea typeface="Dosis"/>
              <a:cs typeface="Dosis"/>
              <a:sym typeface="Dosis"/>
            </a:endParaRPr>
          </a:p>
        </p:txBody>
      </p:sp>
      <p:cxnSp>
        <p:nvCxnSpPr>
          <p:cNvPr id="212" name="Shape 212"/>
          <p:cNvCxnSpPr/>
          <p:nvPr/>
        </p:nvCxnSpPr>
        <p:spPr>
          <a:xfrm>
            <a:off x="10554792" y="5426167"/>
            <a:ext cx="0" cy="3772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4269800" y="5426167"/>
            <a:ext cx="0" cy="3772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4321233" y="5387567"/>
            <a:ext cx="11456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200" kern="0">
                <a:solidFill>
                  <a:srgbClr val="B7B7B7"/>
                </a:solidFill>
                <a:latin typeface="Dosis"/>
                <a:ea typeface="Dosis"/>
                <a:cs typeface="Dosis"/>
                <a:sym typeface="Dosis"/>
              </a:rPr>
              <a:t>October</a:t>
            </a:r>
            <a:endParaRPr sz="1200" kern="0">
              <a:solidFill>
                <a:srgbClr val="B7B7B7"/>
              </a:solidFill>
              <a:latin typeface="Dosis"/>
              <a:ea typeface="Dosis"/>
              <a:cs typeface="Dosis"/>
              <a:sym typeface="Dosis"/>
            </a:endParaRPr>
          </a:p>
        </p:txBody>
      </p:sp>
      <p:sp>
        <p:nvSpPr>
          <p:cNvPr id="215" name="Shape 215"/>
          <p:cNvSpPr txBox="1"/>
          <p:nvPr/>
        </p:nvSpPr>
        <p:spPr>
          <a:xfrm>
            <a:off x="5581707" y="5387567"/>
            <a:ext cx="11456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200" kern="0">
                <a:solidFill>
                  <a:srgbClr val="B7B7B7"/>
                </a:solidFill>
                <a:latin typeface="Dosis"/>
                <a:ea typeface="Dosis"/>
                <a:cs typeface="Dosis"/>
                <a:sym typeface="Dosis"/>
              </a:rPr>
              <a:t>November</a:t>
            </a:r>
            <a:endParaRPr sz="1200" kern="0">
              <a:solidFill>
                <a:srgbClr val="B7B7B7"/>
              </a:solidFill>
              <a:latin typeface="Dosis"/>
              <a:ea typeface="Dosis"/>
              <a:cs typeface="Dosis"/>
              <a:sym typeface="Dosis"/>
            </a:endParaRPr>
          </a:p>
        </p:txBody>
      </p:sp>
      <p:cxnSp>
        <p:nvCxnSpPr>
          <p:cNvPr id="216" name="Shape 216"/>
          <p:cNvCxnSpPr/>
          <p:nvPr/>
        </p:nvCxnSpPr>
        <p:spPr>
          <a:xfrm>
            <a:off x="5530273" y="5426167"/>
            <a:ext cx="0" cy="3772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6844625" y="5387567"/>
            <a:ext cx="11456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200" kern="0">
                <a:solidFill>
                  <a:srgbClr val="B7B7B7"/>
                </a:solidFill>
                <a:latin typeface="Dosis"/>
                <a:ea typeface="Dosis"/>
                <a:cs typeface="Dosis"/>
                <a:sym typeface="Dosis"/>
              </a:rPr>
              <a:t>December</a:t>
            </a:r>
            <a:endParaRPr sz="1200" kern="0">
              <a:solidFill>
                <a:srgbClr val="B7B7B7"/>
              </a:solidFill>
              <a:latin typeface="Dosis"/>
              <a:ea typeface="Dosis"/>
              <a:cs typeface="Dosis"/>
              <a:sym typeface="Dosis"/>
            </a:endParaRPr>
          </a:p>
          <a:p>
            <a:pPr>
              <a:buClr>
                <a:srgbClr val="000000"/>
              </a:buClr>
              <a:buFont typeface="Arial"/>
              <a:buNone/>
            </a:pPr>
            <a:endParaRPr sz="1200" kern="0">
              <a:solidFill>
                <a:srgbClr val="B7B7B7"/>
              </a:solidFill>
              <a:latin typeface="Dosis"/>
              <a:ea typeface="Dosis"/>
              <a:cs typeface="Dosis"/>
              <a:sym typeface="Dosis"/>
            </a:endParaRPr>
          </a:p>
        </p:txBody>
      </p:sp>
      <p:cxnSp>
        <p:nvCxnSpPr>
          <p:cNvPr id="218" name="Shape 218"/>
          <p:cNvCxnSpPr/>
          <p:nvPr/>
        </p:nvCxnSpPr>
        <p:spPr>
          <a:xfrm>
            <a:off x="6793192" y="5426167"/>
            <a:ext cx="0" cy="3772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4269784" y="1303100"/>
            <a:ext cx="0" cy="38580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8031400" y="1303100"/>
            <a:ext cx="0" cy="38580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508200" y="1303100"/>
            <a:ext cx="0" cy="38580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768667" y="4305033"/>
            <a:ext cx="2508400" cy="2864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Font typeface="Arial"/>
              <a:buNone/>
            </a:pPr>
            <a:r>
              <a:rPr lang="en" sz="1333" kern="0">
                <a:solidFill>
                  <a:srgbClr val="666666"/>
                </a:solidFill>
                <a:latin typeface="Dosis"/>
                <a:ea typeface="Dosis"/>
                <a:cs typeface="Dosis"/>
                <a:sym typeface="Dosis"/>
              </a:rPr>
              <a:t>Spec definition</a:t>
            </a:r>
            <a:endParaRPr sz="1333" kern="0">
              <a:solidFill>
                <a:srgbClr val="666666"/>
              </a:solidFill>
              <a:latin typeface="Dosis"/>
              <a:ea typeface="Dosis"/>
              <a:cs typeface="Dosis"/>
              <a:sym typeface="Dosis"/>
            </a:endParaRPr>
          </a:p>
        </p:txBody>
      </p:sp>
      <p:sp>
        <p:nvSpPr>
          <p:cNvPr id="223" name="Shape 223"/>
          <p:cNvSpPr/>
          <p:nvPr/>
        </p:nvSpPr>
        <p:spPr>
          <a:xfrm>
            <a:off x="4277233" y="4305033"/>
            <a:ext cx="3754000" cy="2864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Font typeface="Arial"/>
              <a:buNone/>
            </a:pPr>
            <a:r>
              <a:rPr lang="en" sz="1333" kern="0">
                <a:solidFill>
                  <a:srgbClr val="666666"/>
                </a:solidFill>
                <a:latin typeface="Dosis"/>
                <a:ea typeface="Dosis"/>
                <a:cs typeface="Dosis"/>
                <a:sym typeface="Dosis"/>
              </a:rPr>
              <a:t>Evaluate, and build</a:t>
            </a:r>
            <a:endParaRPr sz="1333" kern="0">
              <a:solidFill>
                <a:srgbClr val="666666"/>
              </a:solidFill>
              <a:latin typeface="Dosis"/>
              <a:ea typeface="Dosis"/>
              <a:cs typeface="Dosis"/>
              <a:sym typeface="Dosis"/>
            </a:endParaRPr>
          </a:p>
        </p:txBody>
      </p:sp>
      <p:sp>
        <p:nvSpPr>
          <p:cNvPr id="224" name="Shape 224"/>
          <p:cNvSpPr/>
          <p:nvPr/>
        </p:nvSpPr>
        <p:spPr>
          <a:xfrm>
            <a:off x="8031403" y="4591441"/>
            <a:ext cx="2000400" cy="2864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Font typeface="Arial"/>
              <a:buNone/>
            </a:pPr>
            <a:r>
              <a:rPr lang="en" sz="1333" kern="0">
                <a:solidFill>
                  <a:srgbClr val="666666"/>
                </a:solidFill>
                <a:latin typeface="Dosis"/>
                <a:ea typeface="Dosis"/>
                <a:cs typeface="Dosis"/>
                <a:sym typeface="Dosis"/>
              </a:rPr>
              <a:t>non-US app store?</a:t>
            </a:r>
            <a:endParaRPr sz="1333" kern="0">
              <a:solidFill>
                <a:srgbClr val="666666"/>
              </a:solidFill>
              <a:latin typeface="Dosis"/>
              <a:ea typeface="Dosis"/>
              <a:cs typeface="Dosis"/>
              <a:sym typeface="Dosis"/>
            </a:endParaRPr>
          </a:p>
        </p:txBody>
      </p:sp>
      <p:sp>
        <p:nvSpPr>
          <p:cNvPr id="225" name="Shape 225"/>
          <p:cNvSpPr/>
          <p:nvPr/>
        </p:nvSpPr>
        <p:spPr>
          <a:xfrm>
            <a:off x="1768600" y="1595041"/>
            <a:ext cx="3059200" cy="2864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Font typeface="Arial"/>
              <a:buNone/>
            </a:pPr>
            <a:r>
              <a:rPr lang="en" sz="1333" kern="0">
                <a:solidFill>
                  <a:srgbClr val="FFFFFF"/>
                </a:solidFill>
                <a:latin typeface="Dosis"/>
                <a:ea typeface="Dosis"/>
                <a:cs typeface="Dosis"/>
                <a:sym typeface="Dosis"/>
              </a:rPr>
              <a:t>LTP 1+2 francine release</a:t>
            </a:r>
            <a:endParaRPr sz="1333" kern="0">
              <a:solidFill>
                <a:srgbClr val="FFFFFF"/>
              </a:solidFill>
              <a:latin typeface="Dosis"/>
              <a:ea typeface="Dosis"/>
              <a:cs typeface="Dosis"/>
              <a:sym typeface="Dosis"/>
            </a:endParaRPr>
          </a:p>
        </p:txBody>
      </p:sp>
      <p:sp>
        <p:nvSpPr>
          <p:cNvPr id="226" name="Shape 226"/>
          <p:cNvSpPr/>
          <p:nvPr/>
        </p:nvSpPr>
        <p:spPr>
          <a:xfrm>
            <a:off x="4827803" y="1595041"/>
            <a:ext cx="1496000" cy="2864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Font typeface="Arial"/>
              <a:buNone/>
            </a:pPr>
            <a:r>
              <a:rPr lang="en" sz="1333" kern="0">
                <a:solidFill>
                  <a:srgbClr val="FFFFFF"/>
                </a:solidFill>
                <a:latin typeface="Dosis"/>
                <a:ea typeface="Dosis"/>
                <a:cs typeface="Dosis"/>
                <a:sym typeface="Dosis"/>
              </a:rPr>
              <a:t>final release</a:t>
            </a:r>
            <a:endParaRPr sz="1333" kern="0">
              <a:solidFill>
                <a:srgbClr val="FFFFFF"/>
              </a:solidFill>
              <a:latin typeface="Dosis"/>
              <a:ea typeface="Dosis"/>
              <a:cs typeface="Dosis"/>
              <a:sym typeface="Dosis"/>
            </a:endParaRPr>
          </a:p>
        </p:txBody>
      </p:sp>
      <p:sp>
        <p:nvSpPr>
          <p:cNvPr id="227" name="Shape 227"/>
          <p:cNvSpPr/>
          <p:nvPr/>
        </p:nvSpPr>
        <p:spPr>
          <a:xfrm>
            <a:off x="1768600" y="2001441"/>
            <a:ext cx="2508400" cy="2864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Font typeface="Arial"/>
              <a:buNone/>
            </a:pPr>
            <a:r>
              <a:rPr lang="en" sz="1333" kern="0">
                <a:solidFill>
                  <a:srgbClr val="FFFFFF"/>
                </a:solidFill>
                <a:latin typeface="Dosis"/>
                <a:ea typeface="Dosis"/>
                <a:cs typeface="Dosis"/>
                <a:sym typeface="Dosis"/>
              </a:rPr>
              <a:t>HT: 100 interviews</a:t>
            </a:r>
            <a:endParaRPr sz="1333" kern="0">
              <a:solidFill>
                <a:srgbClr val="FFFFFF"/>
              </a:solidFill>
              <a:latin typeface="Dosis"/>
              <a:ea typeface="Dosis"/>
              <a:cs typeface="Dosis"/>
              <a:sym typeface="Dosis"/>
            </a:endParaRPr>
          </a:p>
        </p:txBody>
      </p:sp>
      <p:sp>
        <p:nvSpPr>
          <p:cNvPr id="228" name="Shape 228"/>
          <p:cNvSpPr/>
          <p:nvPr/>
        </p:nvSpPr>
        <p:spPr>
          <a:xfrm>
            <a:off x="4281001" y="2001441"/>
            <a:ext cx="1855200" cy="4316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Font typeface="Arial"/>
              <a:buNone/>
            </a:pPr>
            <a:r>
              <a:rPr lang="en" sz="1333" kern="0">
                <a:solidFill>
                  <a:srgbClr val="FFFFFF"/>
                </a:solidFill>
                <a:latin typeface="Dosis"/>
                <a:ea typeface="Dosis"/>
                <a:cs typeface="Dosis"/>
                <a:sym typeface="Dosis"/>
              </a:rPr>
              <a:t>hireability funnel + integration?</a:t>
            </a:r>
            <a:endParaRPr sz="1333" kern="0">
              <a:solidFill>
                <a:srgbClr val="FFFFFF"/>
              </a:solidFill>
              <a:latin typeface="Dosis"/>
              <a:ea typeface="Dosis"/>
              <a:cs typeface="Dosis"/>
              <a:sym typeface="Dosis"/>
            </a:endParaRPr>
          </a:p>
        </p:txBody>
      </p:sp>
      <p:sp>
        <p:nvSpPr>
          <p:cNvPr id="229" name="Shape 229"/>
          <p:cNvSpPr/>
          <p:nvPr/>
        </p:nvSpPr>
        <p:spPr>
          <a:xfrm>
            <a:off x="1768600" y="3006975"/>
            <a:ext cx="2508400" cy="2864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Font typeface="Arial"/>
              <a:buNone/>
            </a:pPr>
            <a:r>
              <a:rPr lang="en" sz="1333" kern="0">
                <a:solidFill>
                  <a:srgbClr val="FFFFFF"/>
                </a:solidFill>
                <a:latin typeface="Dosis"/>
                <a:ea typeface="Dosis"/>
                <a:cs typeface="Dosis"/>
                <a:sym typeface="Dosis"/>
              </a:rPr>
              <a:t>Peer Code Review</a:t>
            </a:r>
            <a:endParaRPr sz="1333" kern="0">
              <a:solidFill>
                <a:srgbClr val="FFFFFF"/>
              </a:solidFill>
              <a:latin typeface="Dosis"/>
              <a:ea typeface="Dosis"/>
              <a:cs typeface="Dosis"/>
              <a:sym typeface="Dosis"/>
            </a:endParaRPr>
          </a:p>
        </p:txBody>
      </p:sp>
      <p:sp>
        <p:nvSpPr>
          <p:cNvPr id="230" name="Shape 230"/>
          <p:cNvSpPr/>
          <p:nvPr/>
        </p:nvSpPr>
        <p:spPr>
          <a:xfrm>
            <a:off x="1768600" y="3402808"/>
            <a:ext cx="2508400" cy="2864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Font typeface="Arial"/>
              <a:buNone/>
            </a:pPr>
            <a:r>
              <a:rPr lang="en" sz="1333" kern="0">
                <a:solidFill>
                  <a:srgbClr val="FFFFFF"/>
                </a:solidFill>
                <a:latin typeface="Dosis"/>
                <a:ea typeface="Dosis"/>
                <a:cs typeface="Dosis"/>
                <a:sym typeface="Dosis"/>
              </a:rPr>
              <a:t>Guidance Counselor</a:t>
            </a:r>
            <a:endParaRPr sz="1333" kern="0">
              <a:solidFill>
                <a:srgbClr val="FFFFFF"/>
              </a:solidFill>
              <a:latin typeface="Dosis"/>
              <a:ea typeface="Dosis"/>
              <a:cs typeface="Dosis"/>
              <a:sym typeface="Dosis"/>
            </a:endParaRPr>
          </a:p>
        </p:txBody>
      </p:sp>
      <p:sp>
        <p:nvSpPr>
          <p:cNvPr id="231" name="Shape 231"/>
          <p:cNvSpPr/>
          <p:nvPr/>
        </p:nvSpPr>
        <p:spPr>
          <a:xfrm>
            <a:off x="9751436" y="4305041"/>
            <a:ext cx="2000400" cy="2864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Font typeface="Arial"/>
              <a:buNone/>
            </a:pPr>
            <a:r>
              <a:rPr lang="en" sz="1333" kern="0">
                <a:solidFill>
                  <a:srgbClr val="666666"/>
                </a:solidFill>
                <a:latin typeface="Dosis"/>
                <a:ea typeface="Dosis"/>
                <a:cs typeface="Dosis"/>
                <a:sym typeface="Dosis"/>
              </a:rPr>
              <a:t>Deliver to US app store</a:t>
            </a:r>
            <a:endParaRPr sz="1333" kern="0">
              <a:solidFill>
                <a:srgbClr val="666666"/>
              </a:solidFill>
              <a:latin typeface="Dosis"/>
              <a:ea typeface="Dosis"/>
              <a:cs typeface="Dosis"/>
              <a:sym typeface="Dosis"/>
            </a:endParaRPr>
          </a:p>
        </p:txBody>
      </p:sp>
      <p:cxnSp>
        <p:nvCxnSpPr>
          <p:cNvPr id="232" name="Shape 232"/>
          <p:cNvCxnSpPr/>
          <p:nvPr/>
        </p:nvCxnSpPr>
        <p:spPr>
          <a:xfrm>
            <a:off x="11751833" y="1303100"/>
            <a:ext cx="0" cy="38580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8288351" y="855400"/>
            <a:ext cx="190000" cy="190000"/>
          </a:xfrm>
          <a:prstGeom prst="rect">
            <a:avLst/>
          </a:prstGeom>
          <a:solidFill>
            <a:srgbClr val="295269"/>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ea typeface="Arial"/>
              <a:cs typeface="Arial"/>
              <a:sym typeface="Arial"/>
            </a:endParaRPr>
          </a:p>
        </p:txBody>
      </p:sp>
      <p:sp>
        <p:nvSpPr>
          <p:cNvPr id="234" name="Shape 234"/>
          <p:cNvSpPr txBox="1"/>
          <p:nvPr/>
        </p:nvSpPr>
        <p:spPr>
          <a:xfrm>
            <a:off x="8436381" y="715700"/>
            <a:ext cx="12964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467" kern="0">
                <a:solidFill>
                  <a:srgbClr val="295269"/>
                </a:solidFill>
                <a:latin typeface="Dosis"/>
                <a:ea typeface="Dosis"/>
                <a:cs typeface="Dosis"/>
                <a:sym typeface="Dosis"/>
              </a:rPr>
              <a:t>LTP3</a:t>
            </a:r>
            <a:endParaRPr sz="1467" kern="0">
              <a:solidFill>
                <a:srgbClr val="295269"/>
              </a:solidFill>
              <a:latin typeface="Dosis"/>
              <a:ea typeface="Dosis"/>
              <a:cs typeface="Dosis"/>
              <a:sym typeface="Dosis"/>
            </a:endParaRPr>
          </a:p>
        </p:txBody>
      </p:sp>
      <p:sp>
        <p:nvSpPr>
          <p:cNvPr id="235" name="Shape 235"/>
          <p:cNvSpPr txBox="1"/>
          <p:nvPr/>
        </p:nvSpPr>
        <p:spPr>
          <a:xfrm>
            <a:off x="9386984" y="715700"/>
            <a:ext cx="14292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467" kern="0">
                <a:solidFill>
                  <a:srgbClr val="6AB1D3"/>
                </a:solidFill>
                <a:latin typeface="Dosis"/>
                <a:ea typeface="Dosis"/>
                <a:cs typeface="Dosis"/>
                <a:sym typeface="Dosis"/>
              </a:rPr>
              <a:t>Community + $</a:t>
            </a:r>
            <a:endParaRPr sz="1467" kern="0">
              <a:solidFill>
                <a:srgbClr val="6AB1D3"/>
              </a:solidFill>
              <a:latin typeface="Dosis"/>
              <a:ea typeface="Dosis"/>
              <a:cs typeface="Dosis"/>
              <a:sym typeface="Dosis"/>
            </a:endParaRPr>
          </a:p>
        </p:txBody>
      </p:sp>
      <p:sp>
        <p:nvSpPr>
          <p:cNvPr id="236" name="Shape 236"/>
          <p:cNvSpPr/>
          <p:nvPr/>
        </p:nvSpPr>
        <p:spPr>
          <a:xfrm>
            <a:off x="9238951" y="855400"/>
            <a:ext cx="190000" cy="190000"/>
          </a:xfrm>
          <a:prstGeom prst="rect">
            <a:avLst/>
          </a:prstGeom>
          <a:solidFill>
            <a:srgbClr val="6AB1D3"/>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ea typeface="Arial"/>
              <a:cs typeface="Arial"/>
              <a:sym typeface="Arial"/>
            </a:endParaRPr>
          </a:p>
        </p:txBody>
      </p:sp>
      <p:sp>
        <p:nvSpPr>
          <p:cNvPr id="237" name="Shape 237"/>
          <p:cNvSpPr txBox="1"/>
          <p:nvPr/>
        </p:nvSpPr>
        <p:spPr>
          <a:xfrm>
            <a:off x="11068975" y="715700"/>
            <a:ext cx="14292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467" kern="0">
                <a:solidFill>
                  <a:srgbClr val="40D7C1"/>
                </a:solidFill>
                <a:latin typeface="Dosis"/>
                <a:ea typeface="Dosis"/>
                <a:cs typeface="Dosis"/>
                <a:sym typeface="Dosis"/>
              </a:rPr>
              <a:t>Mobile</a:t>
            </a:r>
            <a:endParaRPr sz="1467" kern="0">
              <a:solidFill>
                <a:srgbClr val="40D7C1"/>
              </a:solidFill>
              <a:latin typeface="Dosis"/>
              <a:ea typeface="Dosis"/>
              <a:cs typeface="Dosis"/>
              <a:sym typeface="Dosis"/>
            </a:endParaRPr>
          </a:p>
        </p:txBody>
      </p:sp>
      <p:sp>
        <p:nvSpPr>
          <p:cNvPr id="238" name="Shape 238"/>
          <p:cNvSpPr/>
          <p:nvPr/>
        </p:nvSpPr>
        <p:spPr>
          <a:xfrm>
            <a:off x="10920941" y="855400"/>
            <a:ext cx="190000" cy="190000"/>
          </a:xfrm>
          <a:prstGeom prst="rect">
            <a:avLst/>
          </a:prstGeom>
          <a:solidFill>
            <a:srgbClr val="40D7C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ea typeface="Arial"/>
              <a:cs typeface="Arial"/>
              <a:sym typeface="Arial"/>
            </a:endParaRPr>
          </a:p>
        </p:txBody>
      </p:sp>
      <p:cxnSp>
        <p:nvCxnSpPr>
          <p:cNvPr id="239" name="Shape 239"/>
          <p:cNvCxnSpPr/>
          <p:nvPr/>
        </p:nvCxnSpPr>
        <p:spPr>
          <a:xfrm>
            <a:off x="508200" y="5132700"/>
            <a:ext cx="112468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508200" y="1303100"/>
            <a:ext cx="112468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508200" y="2690500"/>
            <a:ext cx="112468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508200" y="3982867"/>
            <a:ext cx="112468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625362" y="2644133"/>
            <a:ext cx="10947165" cy="10462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a:buClr>
                <a:srgbClr val="295269"/>
              </a:buClr>
              <a:buFont typeface="Arial"/>
              <a:buNone/>
            </a:pPr>
            <a:r>
              <a:rPr lang="en" sz="7466" kern="0">
                <a:solidFill>
                  <a:srgbClr val="FFFFFF"/>
                </a:solidFill>
                <a:latin typeface="Dosis"/>
                <a:ea typeface="Dosis"/>
                <a:cs typeface="Dosis"/>
                <a:sym typeface="Dosis"/>
              </a:rPr>
              <a:t>TITLE GOES HERE</a:t>
            </a:r>
            <a:endParaRPr sz="1333" kern="0">
              <a:solidFill>
                <a:srgbClr val="FFFFFF"/>
              </a:solidFill>
              <a:latin typeface="Dosis"/>
              <a:ea typeface="Dosis"/>
              <a:cs typeface="Dosis"/>
              <a:sym typeface="Dosis"/>
            </a:endParaRPr>
          </a:p>
        </p:txBody>
      </p:sp>
      <p:sp>
        <p:nvSpPr>
          <p:cNvPr id="55" name="Shape 55"/>
          <p:cNvSpPr/>
          <p:nvPr/>
        </p:nvSpPr>
        <p:spPr>
          <a:xfrm>
            <a:off x="625348" y="3752900"/>
            <a:ext cx="10947165"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a:buClr>
                <a:srgbClr val="A4A6A8"/>
              </a:buClr>
              <a:buFont typeface="Arial"/>
              <a:buNone/>
            </a:pPr>
            <a:r>
              <a:rPr lang="en" sz="4667" kern="0">
                <a:solidFill>
                  <a:srgbClr val="BCBEC0"/>
                </a:solidFill>
                <a:latin typeface="Dosis"/>
                <a:ea typeface="Dosis"/>
                <a:cs typeface="Dosis"/>
                <a:sym typeface="Dosis"/>
              </a:rPr>
              <a:t>Subtitle goes here</a:t>
            </a:r>
            <a:endParaRPr sz="1333" kern="0">
              <a:solidFill>
                <a:srgbClr val="BCBEC0"/>
              </a:solidFill>
              <a:latin typeface="Dosis"/>
              <a:ea typeface="Dosis"/>
              <a:cs typeface="Dosis"/>
              <a:sym typeface="Dosis"/>
            </a:endParaRPr>
          </a:p>
        </p:txBody>
      </p:sp>
      <p:sp>
        <p:nvSpPr>
          <p:cNvPr id="56" name="Shape 56"/>
          <p:cNvSpPr/>
          <p:nvPr/>
        </p:nvSpPr>
        <p:spPr>
          <a:xfrm>
            <a:off x="625376" y="6104380"/>
            <a:ext cx="2390145" cy="26193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a:buClr>
                <a:srgbClr val="8A8A8A"/>
              </a:buClr>
              <a:buFont typeface="Arial"/>
              <a:buNone/>
            </a:pPr>
            <a:r>
              <a:rPr lang="en" sz="1067" kern="0">
                <a:solidFill>
                  <a:srgbClr val="BCBEC0"/>
                </a:solidFill>
                <a:latin typeface="Dosis"/>
                <a:ea typeface="Dosis"/>
                <a:cs typeface="Dosis"/>
                <a:sym typeface="Dosis"/>
              </a:rPr>
              <a:t>New York  -  10th February, 2014</a:t>
            </a:r>
            <a:endParaRPr sz="1067" kern="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625371" y="827065"/>
            <a:ext cx="1817173" cy="38216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s">
  <p:cSld name="Contents">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625333" y="2764433"/>
            <a:ext cx="10330128" cy="22140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50000"/>
              </a:lnSpc>
              <a:buClr>
                <a:srgbClr val="FFFFFF"/>
              </a:buClr>
              <a:buFont typeface="Arial"/>
              <a:buNone/>
            </a:pPr>
            <a:r>
              <a:rPr lang="en" sz="2400" kern="0">
                <a:solidFill>
                  <a:srgbClr val="FFFFFF"/>
                </a:solidFill>
                <a:latin typeface="Dosis"/>
                <a:ea typeface="Dosis"/>
                <a:cs typeface="Dosis"/>
                <a:sym typeface="Dosis"/>
              </a:rPr>
              <a:t>1. Announcements</a:t>
            </a:r>
            <a:endParaRPr sz="1333" kern="0">
              <a:solidFill>
                <a:srgbClr val="000000"/>
              </a:solidFill>
              <a:latin typeface="Dosis"/>
              <a:ea typeface="Dosis"/>
              <a:cs typeface="Dosis"/>
              <a:sym typeface="Dosis"/>
            </a:endParaRPr>
          </a:p>
          <a:p>
            <a:pPr>
              <a:lnSpc>
                <a:spcPct val="150000"/>
              </a:lnSpc>
              <a:buClr>
                <a:srgbClr val="FFFFFF"/>
              </a:buClr>
              <a:buFont typeface="Arial"/>
              <a:buNone/>
            </a:pPr>
            <a:r>
              <a:rPr lang="en" sz="2400" kern="0">
                <a:solidFill>
                  <a:srgbClr val="FFFFFF"/>
                </a:solidFill>
                <a:latin typeface="Dosis"/>
                <a:ea typeface="Dosis"/>
                <a:cs typeface="Dosis"/>
                <a:sym typeface="Dosis"/>
              </a:rPr>
              <a:t>2. Recruiting</a:t>
            </a:r>
            <a:endParaRPr sz="2400" kern="0">
              <a:solidFill>
                <a:srgbClr val="FFFFFF"/>
              </a:solidFill>
              <a:latin typeface="Dosis"/>
              <a:ea typeface="Dosis"/>
              <a:cs typeface="Dosis"/>
              <a:sym typeface="Dosis"/>
            </a:endParaRPr>
          </a:p>
          <a:p>
            <a:pPr>
              <a:lnSpc>
                <a:spcPct val="150000"/>
              </a:lnSpc>
              <a:buClr>
                <a:srgbClr val="FFFFFF"/>
              </a:buClr>
              <a:buFont typeface="Arial"/>
              <a:buNone/>
            </a:pPr>
            <a:r>
              <a:rPr lang="en" sz="2400" kern="0">
                <a:solidFill>
                  <a:srgbClr val="FFFFFF"/>
                </a:solidFill>
                <a:latin typeface="Dosis"/>
                <a:ea typeface="Dosis"/>
                <a:cs typeface="Dosis"/>
                <a:sym typeface="Dosis"/>
              </a:rPr>
              <a:t>3. Product Updates</a:t>
            </a:r>
            <a:endParaRPr sz="2400" kern="0">
              <a:solidFill>
                <a:srgbClr val="FFFFFF"/>
              </a:solidFill>
              <a:latin typeface="Dosis"/>
              <a:ea typeface="Dosis"/>
              <a:cs typeface="Dosis"/>
              <a:sym typeface="Dosis"/>
            </a:endParaRPr>
          </a:p>
          <a:p>
            <a:pPr>
              <a:lnSpc>
                <a:spcPct val="150000"/>
              </a:lnSpc>
              <a:buClr>
                <a:srgbClr val="FFFFFF"/>
              </a:buClr>
              <a:buFont typeface="Arial"/>
              <a:buNone/>
            </a:pPr>
            <a:r>
              <a:rPr lang="en" sz="2400" kern="0">
                <a:solidFill>
                  <a:srgbClr val="FFFFFF"/>
                </a:solidFill>
                <a:latin typeface="Dosis"/>
                <a:ea typeface="Dosis"/>
                <a:cs typeface="Dosis"/>
                <a:sym typeface="Dosis"/>
              </a:rPr>
              <a:t>4.  Weekly Metrics</a:t>
            </a:r>
            <a:endParaRPr sz="2400" kern="0">
              <a:solidFill>
                <a:srgbClr val="FFFFFF"/>
              </a:solidFill>
              <a:latin typeface="Dosis"/>
              <a:ea typeface="Dosis"/>
              <a:cs typeface="Dosis"/>
              <a:sym typeface="Dosis"/>
            </a:endParaRPr>
          </a:p>
        </p:txBody>
      </p:sp>
      <p:cxnSp>
        <p:nvCxnSpPr>
          <p:cNvPr id="60" name="Shape 60"/>
          <p:cNvCxnSpPr/>
          <p:nvPr/>
        </p:nvCxnSpPr>
        <p:spPr>
          <a:xfrm>
            <a:off x="625339" y="2354139"/>
            <a:ext cx="3564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625348" y="692200"/>
            <a:ext cx="10947165"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a:buClr>
                <a:srgbClr val="A4A6A8"/>
              </a:buClr>
              <a:buFont typeface="Arial"/>
              <a:buNone/>
            </a:pPr>
            <a:r>
              <a:rPr lang="en" sz="3200" kern="0">
                <a:solidFill>
                  <a:srgbClr val="39D1B4"/>
                </a:solidFill>
                <a:latin typeface="Dosis"/>
                <a:ea typeface="Dosis"/>
                <a:cs typeface="Dosis"/>
                <a:sym typeface="Dosis"/>
              </a:rPr>
              <a:t>CONTENTS</a:t>
            </a:r>
            <a:endParaRPr sz="3200" kern="0">
              <a:solidFill>
                <a:srgbClr val="39D1B4"/>
              </a:solidFill>
              <a:latin typeface="Dosis"/>
              <a:ea typeface="Dosis"/>
              <a:cs typeface="Dosis"/>
              <a:sym typeface="Dosis"/>
            </a:endParaRPr>
          </a:p>
        </p:txBody>
      </p:sp>
      <p:cxnSp>
        <p:nvCxnSpPr>
          <p:cNvPr id="62" name="Shape 62"/>
          <p:cNvCxnSpPr/>
          <p:nvPr/>
        </p:nvCxnSpPr>
        <p:spPr>
          <a:xfrm>
            <a:off x="625339" y="5237039"/>
            <a:ext cx="3564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Slide">
  <p:cSld name="Section Slide">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625361" y="2542533"/>
            <a:ext cx="10895760" cy="10462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a:buClr>
                <a:srgbClr val="295269"/>
              </a:buClr>
              <a:buFont typeface="Arial"/>
              <a:buNone/>
            </a:pPr>
            <a:r>
              <a:rPr lang="en" sz="7466" kern="0">
                <a:solidFill>
                  <a:srgbClr val="FFFFFF"/>
                </a:solidFill>
                <a:latin typeface="Dosis"/>
                <a:ea typeface="Dosis"/>
                <a:cs typeface="Dosis"/>
                <a:sym typeface="Dosis"/>
              </a:rPr>
              <a:t>MAIN SECTION TITLE</a:t>
            </a:r>
            <a:endParaRPr sz="1333" kern="0">
              <a:solidFill>
                <a:srgbClr val="FFFFFF"/>
              </a:solidFill>
              <a:latin typeface="Dosis"/>
              <a:ea typeface="Dosis"/>
              <a:cs typeface="Dosis"/>
              <a:sym typeface="Dosis"/>
            </a:endParaRPr>
          </a:p>
        </p:txBody>
      </p:sp>
      <p:sp>
        <p:nvSpPr>
          <p:cNvPr id="65" name="Shape 65"/>
          <p:cNvSpPr/>
          <p:nvPr/>
        </p:nvSpPr>
        <p:spPr>
          <a:xfrm>
            <a:off x="625348" y="3651300"/>
            <a:ext cx="10895760"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a:buClr>
                <a:srgbClr val="A4A6A8"/>
              </a:buClr>
              <a:buFont typeface="Arial"/>
              <a:buNone/>
            </a:pPr>
            <a:r>
              <a:rPr lang="en" sz="4667" kern="0">
                <a:solidFill>
                  <a:srgbClr val="204056"/>
                </a:solidFill>
                <a:latin typeface="Dosis"/>
                <a:ea typeface="Dosis"/>
                <a:cs typeface="Dosis"/>
                <a:sym typeface="Dosis"/>
              </a:rPr>
              <a:t>Subtitle goes here</a:t>
            </a:r>
            <a:endParaRPr sz="1333" kern="0">
              <a:solidFill>
                <a:srgbClr val="204056"/>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ub-section Slide">
  <p:cSld name="Sub-section Slide">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625362" y="2542533"/>
            <a:ext cx="10947165" cy="10462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a:buClr>
                <a:srgbClr val="295269"/>
              </a:buClr>
              <a:buFont typeface="Arial"/>
              <a:buNone/>
            </a:pPr>
            <a:r>
              <a:rPr lang="en" sz="7466" kern="0">
                <a:solidFill>
                  <a:srgbClr val="204056"/>
                </a:solidFill>
                <a:latin typeface="Dosis"/>
                <a:ea typeface="Dosis"/>
                <a:cs typeface="Dosis"/>
                <a:sym typeface="Dosis"/>
              </a:rPr>
              <a:t>SUB-SECTION TITLE</a:t>
            </a:r>
            <a:endParaRPr sz="1333" kern="0">
              <a:solidFill>
                <a:srgbClr val="204056"/>
              </a:solidFill>
              <a:latin typeface="Dosis"/>
              <a:ea typeface="Dosis"/>
              <a:cs typeface="Dosis"/>
              <a:sym typeface="Dosis"/>
            </a:endParaRPr>
          </a:p>
        </p:txBody>
      </p:sp>
      <p:sp>
        <p:nvSpPr>
          <p:cNvPr id="68" name="Shape 68"/>
          <p:cNvSpPr/>
          <p:nvPr/>
        </p:nvSpPr>
        <p:spPr>
          <a:xfrm>
            <a:off x="625348" y="3651300"/>
            <a:ext cx="10947165"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a:buClr>
                <a:srgbClr val="A4A6A8"/>
              </a:buClr>
              <a:buFont typeface="Arial"/>
              <a:buNone/>
            </a:pPr>
            <a:r>
              <a:rPr lang="en" sz="4667" kern="0">
                <a:solidFill>
                  <a:srgbClr val="BCBEC0"/>
                </a:solidFill>
                <a:latin typeface="Dosis"/>
                <a:ea typeface="Dosis"/>
                <a:cs typeface="Dosis"/>
                <a:sym typeface="Dosis"/>
              </a:rPr>
              <a:t>Subtitle goes here</a:t>
            </a:r>
            <a:endParaRPr sz="1333" kern="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Goal Slide">
  <p:cSld name="Goal Slide">
    <p:spTree>
      <p:nvGrpSpPr>
        <p:cNvPr id="1" name="Shape 69"/>
        <p:cNvGrpSpPr/>
        <p:nvPr/>
      </p:nvGrpSpPr>
      <p:grpSpPr>
        <a:xfrm>
          <a:off x="0" y="0"/>
          <a:ext cx="0" cy="0"/>
          <a:chOff x="0" y="0"/>
          <a:chExt cx="0" cy="0"/>
        </a:xfrm>
      </p:grpSpPr>
      <p:sp>
        <p:nvSpPr>
          <p:cNvPr id="70" name="Shape 70"/>
          <p:cNvSpPr/>
          <p:nvPr/>
        </p:nvSpPr>
        <p:spPr>
          <a:xfrm>
            <a:off x="625367" y="2356352"/>
            <a:ext cx="10263197" cy="2880875"/>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t" anchorCtr="0">
            <a:noAutofit/>
          </a:bodyPr>
          <a:lstStyle/>
          <a:p>
            <a:pPr>
              <a:buClr>
                <a:srgbClr val="295269"/>
              </a:buClr>
              <a:buFont typeface="Arial"/>
              <a:buNone/>
            </a:pPr>
            <a:r>
              <a:rPr lang="en" sz="4267" kern="0">
                <a:solidFill>
                  <a:srgbClr val="295269"/>
                </a:solidFill>
                <a:latin typeface="Dosis"/>
                <a:ea typeface="Dosis"/>
                <a:cs typeface="Dosis"/>
                <a:sym typeface="Dosis"/>
              </a:rPr>
              <a:t>Key statement goes here. Collaboratively administrate empower markets via plug-and-play networks. </a:t>
            </a:r>
            <a:r>
              <a:rPr lang="en" sz="4267" kern="0">
                <a:solidFill>
                  <a:srgbClr val="FA726E"/>
                </a:solidFill>
                <a:latin typeface="Dosis"/>
                <a:ea typeface="Dosis"/>
                <a:cs typeface="Dosis"/>
                <a:sym typeface="Dosis"/>
              </a:rPr>
              <a:t>Highlights</a:t>
            </a:r>
            <a:r>
              <a:rPr lang="en" sz="4267" kern="0">
                <a:solidFill>
                  <a:srgbClr val="295269"/>
                </a:solidFill>
                <a:latin typeface="Dosis"/>
                <a:ea typeface="Dosis"/>
                <a:cs typeface="Dosis"/>
                <a:sym typeface="Dosis"/>
              </a:rPr>
              <a:t> procrastinate B2C users after </a:t>
            </a:r>
            <a:r>
              <a:rPr lang="en" sz="4267" kern="0">
                <a:solidFill>
                  <a:srgbClr val="FA726E"/>
                </a:solidFill>
                <a:latin typeface="Dosis"/>
                <a:ea typeface="Dosis"/>
                <a:cs typeface="Dosis"/>
                <a:sym typeface="Dosis"/>
              </a:rPr>
              <a:t>installed base</a:t>
            </a:r>
            <a:r>
              <a:rPr lang="en" sz="4267" kern="0">
                <a:solidFill>
                  <a:srgbClr val="295269"/>
                </a:solidFill>
                <a:latin typeface="Dosis"/>
                <a:ea typeface="Dosis"/>
                <a:cs typeface="Dosis"/>
                <a:sym typeface="Dosis"/>
              </a:rPr>
              <a:t> benefits.</a:t>
            </a:r>
            <a:endParaRPr sz="4267" kern="0">
              <a:solidFill>
                <a:srgbClr val="000000"/>
              </a:solidFill>
              <a:latin typeface="Dosis"/>
              <a:ea typeface="Dosis"/>
              <a:cs typeface="Dosis"/>
              <a:sym typeface="Dosis"/>
            </a:endParaRPr>
          </a:p>
        </p:txBody>
      </p:sp>
      <p:sp>
        <p:nvSpPr>
          <p:cNvPr id="71" name="Shape 71"/>
          <p:cNvSpPr/>
          <p:nvPr/>
        </p:nvSpPr>
        <p:spPr>
          <a:xfrm>
            <a:off x="625375" y="1417592"/>
            <a:ext cx="1047768" cy="47330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a:buClr>
                <a:srgbClr val="8A8A8A"/>
              </a:buClr>
              <a:buFont typeface="Arial"/>
              <a:buNone/>
            </a:pPr>
            <a:r>
              <a:rPr lang="en" sz="2400" kern="0">
                <a:solidFill>
                  <a:srgbClr val="939598"/>
                </a:solidFill>
                <a:latin typeface="Dosis"/>
                <a:ea typeface="Dosis"/>
                <a:cs typeface="Dosis"/>
                <a:sym typeface="Dosis"/>
              </a:rPr>
              <a:t>GOAL</a:t>
            </a:r>
            <a:endParaRPr sz="2400" kern="0">
              <a:solidFill>
                <a:srgbClr val="939598"/>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ist 1">
  <p:cSld name="List 1">
    <p:spTree>
      <p:nvGrpSpPr>
        <p:cNvPr id="1" name="Shape 72"/>
        <p:cNvGrpSpPr/>
        <p:nvPr/>
      </p:nvGrpSpPr>
      <p:grpSpPr>
        <a:xfrm>
          <a:off x="0" y="0"/>
          <a:ext cx="0" cy="0"/>
          <a:chOff x="0" y="0"/>
          <a:chExt cx="0" cy="0"/>
        </a:xfrm>
      </p:grpSpPr>
      <p:sp>
        <p:nvSpPr>
          <p:cNvPr id="73" name="Shape 73"/>
          <p:cNvSpPr/>
          <p:nvPr/>
        </p:nvSpPr>
        <p:spPr>
          <a:xfrm>
            <a:off x="625333" y="2764433"/>
            <a:ext cx="10330128" cy="22140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50000"/>
              </a:lnSpc>
              <a:buClr>
                <a:srgbClr val="FFFFFF"/>
              </a:buClr>
              <a:buFont typeface="Arial"/>
              <a:buNone/>
            </a:pPr>
            <a:r>
              <a:rPr lang="en" sz="2400" kern="0">
                <a:solidFill>
                  <a:srgbClr val="295269"/>
                </a:solidFill>
                <a:latin typeface="Dosis"/>
                <a:ea typeface="Dosis"/>
                <a:cs typeface="Dosis"/>
                <a:sym typeface="Dosis"/>
              </a:rPr>
              <a:t>1. Announcements</a:t>
            </a:r>
            <a:endParaRPr sz="1333" kern="0">
              <a:solidFill>
                <a:srgbClr val="295269"/>
              </a:solidFill>
              <a:latin typeface="Dosis"/>
              <a:ea typeface="Dosis"/>
              <a:cs typeface="Dosis"/>
              <a:sym typeface="Dosis"/>
            </a:endParaRPr>
          </a:p>
          <a:p>
            <a:pPr>
              <a:lnSpc>
                <a:spcPct val="150000"/>
              </a:lnSpc>
              <a:buClr>
                <a:srgbClr val="FFFFFF"/>
              </a:buClr>
              <a:buFont typeface="Arial"/>
              <a:buNone/>
            </a:pPr>
            <a:r>
              <a:rPr lang="en" sz="2400" kern="0">
                <a:solidFill>
                  <a:srgbClr val="295269"/>
                </a:solidFill>
                <a:latin typeface="Dosis"/>
                <a:ea typeface="Dosis"/>
                <a:cs typeface="Dosis"/>
                <a:sym typeface="Dosis"/>
              </a:rPr>
              <a:t>2. Recruiting</a:t>
            </a:r>
            <a:endParaRPr sz="2400" kern="0">
              <a:solidFill>
                <a:srgbClr val="295269"/>
              </a:solidFill>
              <a:latin typeface="Dosis"/>
              <a:ea typeface="Dosis"/>
              <a:cs typeface="Dosis"/>
              <a:sym typeface="Dosis"/>
            </a:endParaRPr>
          </a:p>
          <a:p>
            <a:pPr>
              <a:lnSpc>
                <a:spcPct val="150000"/>
              </a:lnSpc>
              <a:buClr>
                <a:srgbClr val="FFFFFF"/>
              </a:buClr>
              <a:buFont typeface="Arial"/>
              <a:buNone/>
            </a:pPr>
            <a:r>
              <a:rPr lang="en" sz="2400" kern="0">
                <a:solidFill>
                  <a:srgbClr val="295269"/>
                </a:solidFill>
                <a:latin typeface="Dosis"/>
                <a:ea typeface="Dosis"/>
                <a:cs typeface="Dosis"/>
                <a:sym typeface="Dosis"/>
              </a:rPr>
              <a:t>3. Product Updates</a:t>
            </a:r>
            <a:endParaRPr sz="2400" kern="0">
              <a:solidFill>
                <a:srgbClr val="295269"/>
              </a:solidFill>
              <a:latin typeface="Dosis"/>
              <a:ea typeface="Dosis"/>
              <a:cs typeface="Dosis"/>
              <a:sym typeface="Dosis"/>
            </a:endParaRPr>
          </a:p>
          <a:p>
            <a:pPr>
              <a:lnSpc>
                <a:spcPct val="150000"/>
              </a:lnSpc>
              <a:buClr>
                <a:srgbClr val="FFFFFF"/>
              </a:buClr>
              <a:buFont typeface="Arial"/>
              <a:buNone/>
            </a:pPr>
            <a:r>
              <a:rPr lang="en" sz="2400" kern="0">
                <a:solidFill>
                  <a:srgbClr val="295269"/>
                </a:solidFill>
                <a:latin typeface="Dosis"/>
                <a:ea typeface="Dosis"/>
                <a:cs typeface="Dosis"/>
                <a:sym typeface="Dosis"/>
              </a:rPr>
              <a:t>4.  Weekly Metrics</a:t>
            </a:r>
            <a:endParaRPr sz="2400" kern="0">
              <a:solidFill>
                <a:srgbClr val="295269"/>
              </a:solidFill>
              <a:latin typeface="Dosis"/>
              <a:ea typeface="Dosis"/>
              <a:cs typeface="Dosis"/>
              <a:sym typeface="Dosis"/>
            </a:endParaRPr>
          </a:p>
        </p:txBody>
      </p:sp>
      <p:cxnSp>
        <p:nvCxnSpPr>
          <p:cNvPr id="74" name="Shape 74"/>
          <p:cNvCxnSpPr/>
          <p:nvPr/>
        </p:nvCxnSpPr>
        <p:spPr>
          <a:xfrm>
            <a:off x="625339" y="2354139"/>
            <a:ext cx="3564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625348" y="692200"/>
            <a:ext cx="10947165"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a:buClr>
                <a:srgbClr val="A4A6A8"/>
              </a:buClr>
              <a:buFont typeface="Arial"/>
              <a:buNone/>
            </a:pPr>
            <a:r>
              <a:rPr lang="en" sz="3200" kern="0">
                <a:solidFill>
                  <a:srgbClr val="6AB1D3"/>
                </a:solidFill>
                <a:latin typeface="Dosis"/>
                <a:ea typeface="Dosis"/>
                <a:cs typeface="Dosis"/>
                <a:sym typeface="Dosis"/>
              </a:rPr>
              <a:t>LIST OF THINGS</a:t>
            </a:r>
            <a:endParaRPr sz="3200" kern="0">
              <a:solidFill>
                <a:srgbClr val="6AB1D3"/>
              </a:solidFill>
              <a:latin typeface="Dosis"/>
              <a:ea typeface="Dosis"/>
              <a:cs typeface="Dosis"/>
              <a:sym typeface="Dosis"/>
            </a:endParaRPr>
          </a:p>
        </p:txBody>
      </p:sp>
      <p:cxnSp>
        <p:nvCxnSpPr>
          <p:cNvPr id="76" name="Shape 76"/>
          <p:cNvCxnSpPr/>
          <p:nvPr/>
        </p:nvCxnSpPr>
        <p:spPr>
          <a:xfrm>
            <a:off x="625339" y="5237039"/>
            <a:ext cx="3564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ist 2">
  <p:cSld name="List 2">
    <p:spTree>
      <p:nvGrpSpPr>
        <p:cNvPr id="1" name="Shape 77"/>
        <p:cNvGrpSpPr/>
        <p:nvPr/>
      </p:nvGrpSpPr>
      <p:grpSpPr>
        <a:xfrm>
          <a:off x="0" y="0"/>
          <a:ext cx="0" cy="0"/>
          <a:chOff x="0" y="0"/>
          <a:chExt cx="0" cy="0"/>
        </a:xfrm>
      </p:grpSpPr>
      <p:sp>
        <p:nvSpPr>
          <p:cNvPr id="78" name="Shape 78"/>
          <p:cNvSpPr/>
          <p:nvPr/>
        </p:nvSpPr>
        <p:spPr>
          <a:xfrm>
            <a:off x="625367" y="1445033"/>
            <a:ext cx="10947168" cy="133640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47633" tIns="47633" rIns="47633" bIns="47633" anchor="t" anchorCtr="0">
            <a:noAutofit/>
          </a:bodyPr>
          <a:lstStyle/>
          <a:p>
            <a:pPr>
              <a:buClr>
                <a:srgbClr val="295269"/>
              </a:buClr>
              <a:buFont typeface="Arial"/>
              <a:buNone/>
            </a:pPr>
            <a:r>
              <a:rPr lang="en" sz="3733" kern="0">
                <a:solidFill>
                  <a:srgbClr val="295269"/>
                </a:solidFill>
                <a:latin typeface="Dosis"/>
                <a:ea typeface="Dosis"/>
                <a:cs typeface="Dosis"/>
                <a:sym typeface="Dosis"/>
              </a:rPr>
              <a:t>Key statement goes here with </a:t>
            </a:r>
            <a:r>
              <a:rPr lang="en" sz="3733" kern="0">
                <a:solidFill>
                  <a:srgbClr val="FA726E"/>
                </a:solidFill>
                <a:latin typeface="Dosis"/>
                <a:ea typeface="Dosis"/>
                <a:cs typeface="Dosis"/>
                <a:sym typeface="Dosis"/>
              </a:rPr>
              <a:t>highlights</a:t>
            </a:r>
            <a:r>
              <a:rPr lang="en" sz="3733" kern="0">
                <a:solidFill>
                  <a:srgbClr val="295269"/>
                </a:solidFill>
                <a:latin typeface="Dosis"/>
                <a:ea typeface="Dosis"/>
                <a:cs typeface="Dosis"/>
                <a:sym typeface="Dosis"/>
              </a:rPr>
              <a:t>. Collaboratively administrate empowered channel.</a:t>
            </a:r>
            <a:endParaRPr sz="3733" kern="0">
              <a:solidFill>
                <a:srgbClr val="000000"/>
              </a:solidFill>
              <a:latin typeface="Dosis"/>
              <a:ea typeface="Dosis"/>
              <a:cs typeface="Dosis"/>
              <a:sym typeface="Dosis"/>
            </a:endParaRPr>
          </a:p>
        </p:txBody>
      </p:sp>
      <p:sp>
        <p:nvSpPr>
          <p:cNvPr id="79" name="Shape 79"/>
          <p:cNvSpPr/>
          <p:nvPr/>
        </p:nvSpPr>
        <p:spPr>
          <a:xfrm>
            <a:off x="625367" y="3391233"/>
            <a:ext cx="10947165" cy="2888435"/>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t" anchorCtr="0">
            <a:noAutofit/>
          </a:bodyPr>
          <a:lstStyle/>
          <a:p>
            <a:pPr marL="304792" indent="-406390">
              <a:lnSpc>
                <a:spcPct val="120000"/>
              </a:lnSpc>
              <a:buClr>
                <a:srgbClr val="295269"/>
              </a:buClr>
              <a:buSzPts val="1800"/>
              <a:buFont typeface="Dosis"/>
              <a:buChar char="•"/>
            </a:pPr>
            <a:r>
              <a:rPr lang="en" sz="2400" kern="0">
                <a:solidFill>
                  <a:srgbClr val="295269"/>
                </a:solidFill>
                <a:latin typeface="Dosis"/>
                <a:ea typeface="Dosis"/>
                <a:cs typeface="Dosis"/>
                <a:sym typeface="Dosis"/>
              </a:rPr>
              <a:t>List Item functional solutions</a:t>
            </a:r>
            <a:endParaRPr sz="2400" kern="0">
              <a:solidFill>
                <a:srgbClr val="000000"/>
              </a:solidFill>
              <a:latin typeface="Dosis"/>
              <a:ea typeface="Dosis"/>
              <a:cs typeface="Dosis"/>
              <a:sym typeface="Dosis"/>
            </a:endParaRPr>
          </a:p>
          <a:p>
            <a:pPr marL="304792" indent="-406390">
              <a:lnSpc>
                <a:spcPct val="120000"/>
              </a:lnSpc>
              <a:buClr>
                <a:srgbClr val="295269"/>
              </a:buClr>
              <a:buSzPts val="1800"/>
              <a:buFont typeface="Dosis"/>
              <a:buChar char="•"/>
            </a:pPr>
            <a:r>
              <a:rPr lang="en" sz="2400" kern="0">
                <a:solidFill>
                  <a:srgbClr val="295269"/>
                </a:solidFill>
                <a:latin typeface="Dosis"/>
                <a:ea typeface="Dosis"/>
                <a:cs typeface="Dosis"/>
                <a:sym typeface="Dosis"/>
              </a:rPr>
              <a:t>List Item cross-media value</a:t>
            </a:r>
            <a:endParaRPr sz="2400" kern="0">
              <a:solidFill>
                <a:srgbClr val="000000"/>
              </a:solidFill>
              <a:latin typeface="Dosis"/>
              <a:ea typeface="Dosis"/>
              <a:cs typeface="Dosis"/>
              <a:sym typeface="Dosis"/>
            </a:endParaRPr>
          </a:p>
          <a:p>
            <a:pPr marL="304792" indent="-406390">
              <a:lnSpc>
                <a:spcPct val="120000"/>
              </a:lnSpc>
              <a:buClr>
                <a:srgbClr val="295269"/>
              </a:buClr>
              <a:buSzPts val="1800"/>
              <a:buFont typeface="Dosis"/>
              <a:buChar char="•"/>
            </a:pPr>
            <a:r>
              <a:rPr lang="en" sz="2400" kern="0">
                <a:solidFill>
                  <a:srgbClr val="295269"/>
                </a:solidFill>
                <a:latin typeface="Dosis"/>
                <a:ea typeface="Dosis"/>
                <a:cs typeface="Dosis"/>
                <a:sym typeface="Dosis"/>
              </a:rPr>
              <a:t>List Item maximize timely </a:t>
            </a:r>
            <a:endParaRPr sz="2400" kern="0">
              <a:solidFill>
                <a:srgbClr val="000000"/>
              </a:solidFill>
              <a:latin typeface="Dosis"/>
              <a:ea typeface="Dosis"/>
              <a:cs typeface="Dosis"/>
              <a:sym typeface="Dosis"/>
            </a:endParaRPr>
          </a:p>
          <a:p>
            <a:pPr marL="304792" indent="-406390">
              <a:lnSpc>
                <a:spcPct val="120000"/>
              </a:lnSpc>
              <a:buClr>
                <a:srgbClr val="295269"/>
              </a:buClr>
              <a:buSzPts val="1800"/>
              <a:buFont typeface="Dosis"/>
              <a:buChar char="•"/>
            </a:pPr>
            <a:r>
              <a:rPr lang="en" sz="2400" kern="0">
                <a:solidFill>
                  <a:srgbClr val="295269"/>
                </a:solidFill>
                <a:latin typeface="Dosis"/>
                <a:ea typeface="Dosis"/>
                <a:cs typeface="Dosis"/>
                <a:sym typeface="Dosis"/>
              </a:rPr>
              <a:t>List Item professionally cultivate </a:t>
            </a:r>
            <a:endParaRPr sz="2400" kern="0">
              <a:solidFill>
                <a:srgbClr val="000000"/>
              </a:solidFill>
              <a:latin typeface="Dosis"/>
              <a:ea typeface="Dosis"/>
              <a:cs typeface="Dosis"/>
              <a:sym typeface="Dosis"/>
            </a:endParaRPr>
          </a:p>
          <a:p>
            <a:pPr marL="304792" indent="-406390">
              <a:lnSpc>
                <a:spcPct val="120000"/>
              </a:lnSpc>
              <a:buClr>
                <a:srgbClr val="295269"/>
              </a:buClr>
              <a:buSzPts val="1800"/>
              <a:buFont typeface="Dosis"/>
              <a:buChar char="•"/>
            </a:pPr>
            <a:r>
              <a:rPr lang="en" sz="2400" kern="0">
                <a:solidFill>
                  <a:srgbClr val="295269"/>
                </a:solidFill>
                <a:latin typeface="Dosis"/>
                <a:ea typeface="Dosis"/>
                <a:cs typeface="Dosis"/>
                <a:sym typeface="Dosis"/>
              </a:rPr>
              <a:t>List Item dynamically innovate</a:t>
            </a:r>
            <a:endParaRPr sz="2400" kern="0">
              <a:solidFill>
                <a:srgbClr val="000000"/>
              </a:solidFill>
              <a:latin typeface="Dosis"/>
              <a:ea typeface="Dosis"/>
              <a:cs typeface="Dosis"/>
              <a:sym typeface="Dosis"/>
            </a:endParaRPr>
          </a:p>
        </p:txBody>
      </p:sp>
      <p:sp>
        <p:nvSpPr>
          <p:cNvPr id="80" name="Shape 80"/>
          <p:cNvSpPr/>
          <p:nvPr/>
        </p:nvSpPr>
        <p:spPr>
          <a:xfrm>
            <a:off x="625375" y="653256"/>
            <a:ext cx="1079015" cy="47474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a:buClr>
                <a:srgbClr val="8A8A8A"/>
              </a:buClr>
              <a:buFont typeface="Arial"/>
              <a:buNone/>
            </a:pPr>
            <a:r>
              <a:rPr lang="en" sz="2400" kern="0">
                <a:solidFill>
                  <a:srgbClr val="939598"/>
                </a:solidFill>
                <a:latin typeface="Dosis"/>
                <a:ea typeface="Dosis"/>
                <a:cs typeface="Dosis"/>
                <a:sym typeface="Dosis"/>
              </a:rPr>
              <a:t>TITLE</a:t>
            </a:r>
            <a:endParaRPr sz="2400" kern="0">
              <a:solidFill>
                <a:srgbClr val="939598"/>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Slide">
  <p:cSld name="Section Slide">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625361" y="2542533"/>
            <a:ext cx="10895760" cy="10462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a:buClr>
                <a:srgbClr val="295269"/>
              </a:buClr>
              <a:buFont typeface="Arial"/>
              <a:buNone/>
            </a:pPr>
            <a:r>
              <a:rPr lang="en" sz="7466" kern="0">
                <a:solidFill>
                  <a:srgbClr val="FFFFFF"/>
                </a:solidFill>
                <a:latin typeface="Dosis"/>
                <a:ea typeface="Dosis"/>
                <a:cs typeface="Dosis"/>
                <a:sym typeface="Dosis"/>
              </a:rPr>
              <a:t>MAIN SECTION TITLE</a:t>
            </a:r>
            <a:endParaRPr sz="1333" kern="0">
              <a:solidFill>
                <a:srgbClr val="FFFFFF"/>
              </a:solidFill>
              <a:latin typeface="Dosis"/>
              <a:ea typeface="Dosis"/>
              <a:cs typeface="Dosis"/>
              <a:sym typeface="Dosis"/>
            </a:endParaRPr>
          </a:p>
        </p:txBody>
      </p:sp>
      <p:sp>
        <p:nvSpPr>
          <p:cNvPr id="65" name="Shape 65"/>
          <p:cNvSpPr/>
          <p:nvPr/>
        </p:nvSpPr>
        <p:spPr>
          <a:xfrm>
            <a:off x="625348" y="3651300"/>
            <a:ext cx="10895760"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a:buClr>
                <a:srgbClr val="A4A6A8"/>
              </a:buClr>
              <a:buFont typeface="Arial"/>
              <a:buNone/>
            </a:pPr>
            <a:r>
              <a:rPr lang="en" sz="4667" kern="0">
                <a:solidFill>
                  <a:srgbClr val="204056"/>
                </a:solidFill>
                <a:latin typeface="Dosis"/>
                <a:ea typeface="Dosis"/>
                <a:cs typeface="Dosis"/>
                <a:sym typeface="Dosis"/>
              </a:rPr>
              <a:t>Subtitle goes here</a:t>
            </a:r>
            <a:endParaRPr sz="1333" kern="0">
              <a:solidFill>
                <a:srgbClr val="204056"/>
              </a:solidFill>
              <a:latin typeface="Dosis"/>
              <a:ea typeface="Dosis"/>
              <a:cs typeface="Dosis"/>
              <a:sym typeface="Dosi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ist 2 - Andy">
  <p:cSld name="List 2 - Andy">
    <p:spTree>
      <p:nvGrpSpPr>
        <p:cNvPr id="1" name="Shape 81"/>
        <p:cNvGrpSpPr/>
        <p:nvPr/>
      </p:nvGrpSpPr>
      <p:grpSpPr>
        <a:xfrm>
          <a:off x="0" y="0"/>
          <a:ext cx="0" cy="0"/>
          <a:chOff x="0" y="0"/>
          <a:chExt cx="0" cy="0"/>
        </a:xfrm>
      </p:grpSpPr>
      <p:sp>
        <p:nvSpPr>
          <p:cNvPr id="82" name="Shape 82"/>
          <p:cNvSpPr/>
          <p:nvPr/>
        </p:nvSpPr>
        <p:spPr>
          <a:xfrm>
            <a:off x="625367" y="1445033"/>
            <a:ext cx="10947168" cy="133640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47633" tIns="47633" rIns="47633" bIns="47633" anchor="t" anchorCtr="0">
            <a:noAutofit/>
          </a:bodyPr>
          <a:lstStyle/>
          <a:p>
            <a:pPr>
              <a:buClr>
                <a:srgbClr val="295269"/>
              </a:buClr>
              <a:buFont typeface="Arial"/>
              <a:buNone/>
            </a:pPr>
            <a:r>
              <a:rPr lang="en" sz="3733" kern="0">
                <a:solidFill>
                  <a:srgbClr val="295269"/>
                </a:solidFill>
                <a:latin typeface="Dosis"/>
                <a:ea typeface="Dosis"/>
                <a:cs typeface="Dosis"/>
                <a:sym typeface="Dosis"/>
              </a:rPr>
              <a:t>Key statement goes here with </a:t>
            </a:r>
            <a:r>
              <a:rPr lang="en" sz="3733" kern="0">
                <a:solidFill>
                  <a:srgbClr val="FA726E"/>
                </a:solidFill>
                <a:latin typeface="Dosis"/>
                <a:ea typeface="Dosis"/>
                <a:cs typeface="Dosis"/>
                <a:sym typeface="Dosis"/>
              </a:rPr>
              <a:t>highlights</a:t>
            </a:r>
            <a:r>
              <a:rPr lang="en" sz="3733" kern="0">
                <a:solidFill>
                  <a:srgbClr val="295269"/>
                </a:solidFill>
                <a:latin typeface="Dosis"/>
                <a:ea typeface="Dosis"/>
                <a:cs typeface="Dosis"/>
                <a:sym typeface="Dosis"/>
              </a:rPr>
              <a:t>. Collaboratively administrate empowered channel.</a:t>
            </a:r>
            <a:endParaRPr sz="3733" kern="0">
              <a:solidFill>
                <a:srgbClr val="000000"/>
              </a:solidFill>
              <a:latin typeface="Dosis"/>
              <a:ea typeface="Dosis"/>
              <a:cs typeface="Dosis"/>
              <a:sym typeface="Dosis"/>
            </a:endParaRPr>
          </a:p>
        </p:txBody>
      </p:sp>
      <p:sp>
        <p:nvSpPr>
          <p:cNvPr id="83" name="Shape 83"/>
          <p:cNvSpPr/>
          <p:nvPr/>
        </p:nvSpPr>
        <p:spPr>
          <a:xfrm>
            <a:off x="625375" y="653256"/>
            <a:ext cx="1079015" cy="47474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a:buClr>
                <a:srgbClr val="8A8A8A"/>
              </a:buClr>
              <a:buFont typeface="Arial"/>
              <a:buNone/>
            </a:pPr>
            <a:r>
              <a:rPr lang="en" sz="2400" kern="0">
                <a:solidFill>
                  <a:srgbClr val="939598"/>
                </a:solidFill>
                <a:latin typeface="Dosis"/>
                <a:ea typeface="Dosis"/>
                <a:cs typeface="Dosis"/>
                <a:sym typeface="Dosis"/>
              </a:rPr>
              <a:t>TITLE</a:t>
            </a:r>
            <a:endParaRPr sz="2400" kern="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625367" y="3646933"/>
            <a:ext cx="10947200" cy="2682000"/>
          </a:xfrm>
          <a:prstGeom prst="rect">
            <a:avLst/>
          </a:prstGeom>
        </p:spPr>
        <p:txBody>
          <a:bodyPr spcFirstLastPara="1" wrap="square" lIns="91425" tIns="91425" rIns="91425" bIns="91425" anchor="t" anchorCtr="0"/>
          <a:lstStyle>
            <a:lvl1pPr marL="609585" lvl="0" indent="-507987" rtl="0">
              <a:spcBef>
                <a:spcPts val="800"/>
              </a:spcBef>
              <a:spcAft>
                <a:spcPts val="0"/>
              </a:spcAft>
              <a:buSzPts val="2400"/>
              <a:buFont typeface="Dosis"/>
              <a:buChar char="●"/>
              <a:defRPr sz="3200">
                <a:latin typeface="Dosis"/>
                <a:ea typeface="Dosis"/>
                <a:cs typeface="Dosis"/>
                <a:sym typeface="Dosis"/>
              </a:defRPr>
            </a:lvl1pPr>
            <a:lvl2pPr marL="1219170" lvl="1" indent="-355591" rtl="0">
              <a:spcBef>
                <a:spcPts val="0"/>
              </a:spcBef>
              <a:spcAft>
                <a:spcPts val="0"/>
              </a:spcAft>
              <a:buSzPts val="600"/>
              <a:buFont typeface="Dosis"/>
              <a:buChar char="○"/>
              <a:defRPr sz="800">
                <a:latin typeface="Dosis"/>
                <a:ea typeface="Dosis"/>
                <a:cs typeface="Dosis"/>
                <a:sym typeface="Dosis"/>
              </a:defRPr>
            </a:lvl2pPr>
            <a:lvl3pPr marL="1828754" lvl="2" indent="-355591" rtl="0">
              <a:spcBef>
                <a:spcPts val="0"/>
              </a:spcBef>
              <a:spcAft>
                <a:spcPts val="0"/>
              </a:spcAft>
              <a:buSzPts val="600"/>
              <a:buFont typeface="Dosis"/>
              <a:buChar char="■"/>
              <a:defRPr sz="800">
                <a:latin typeface="Dosis"/>
                <a:ea typeface="Dosis"/>
                <a:cs typeface="Dosis"/>
                <a:sym typeface="Dosis"/>
              </a:defRPr>
            </a:lvl3pPr>
            <a:lvl4pPr marL="2438339" lvl="3" indent="-355591" rtl="0">
              <a:spcBef>
                <a:spcPts val="0"/>
              </a:spcBef>
              <a:spcAft>
                <a:spcPts val="0"/>
              </a:spcAft>
              <a:buSzPts val="600"/>
              <a:buFont typeface="Dosis"/>
              <a:buChar char="●"/>
              <a:defRPr sz="800">
                <a:latin typeface="Dosis"/>
                <a:ea typeface="Dosis"/>
                <a:cs typeface="Dosis"/>
                <a:sym typeface="Dosis"/>
              </a:defRPr>
            </a:lvl4pPr>
            <a:lvl5pPr marL="3047924" lvl="4" indent="-355591" rtl="0">
              <a:spcBef>
                <a:spcPts val="0"/>
              </a:spcBef>
              <a:spcAft>
                <a:spcPts val="0"/>
              </a:spcAft>
              <a:buSzPts val="600"/>
              <a:buFont typeface="Dosis"/>
              <a:buChar char="○"/>
              <a:defRPr sz="800">
                <a:latin typeface="Dosis"/>
                <a:ea typeface="Dosis"/>
                <a:cs typeface="Dosis"/>
                <a:sym typeface="Dosis"/>
              </a:defRPr>
            </a:lvl5pPr>
            <a:lvl6pPr marL="3657509" lvl="5" indent="-355591" rtl="0">
              <a:spcBef>
                <a:spcPts val="0"/>
              </a:spcBef>
              <a:spcAft>
                <a:spcPts val="0"/>
              </a:spcAft>
              <a:buSzPts val="600"/>
              <a:buFont typeface="Dosis"/>
              <a:buChar char="■"/>
              <a:defRPr sz="800">
                <a:latin typeface="Dosis"/>
                <a:ea typeface="Dosis"/>
                <a:cs typeface="Dosis"/>
                <a:sym typeface="Dosis"/>
              </a:defRPr>
            </a:lvl6pPr>
            <a:lvl7pPr marL="4267093" lvl="6" indent="-355591" rtl="0">
              <a:spcBef>
                <a:spcPts val="0"/>
              </a:spcBef>
              <a:spcAft>
                <a:spcPts val="0"/>
              </a:spcAft>
              <a:buSzPts val="600"/>
              <a:buFont typeface="Dosis"/>
              <a:buChar char="●"/>
              <a:defRPr sz="800">
                <a:latin typeface="Dosis"/>
                <a:ea typeface="Dosis"/>
                <a:cs typeface="Dosis"/>
                <a:sym typeface="Dosis"/>
              </a:defRPr>
            </a:lvl7pPr>
            <a:lvl8pPr marL="4876678" lvl="7" indent="-355591" rtl="0">
              <a:spcBef>
                <a:spcPts val="0"/>
              </a:spcBef>
              <a:spcAft>
                <a:spcPts val="0"/>
              </a:spcAft>
              <a:buSzPts val="600"/>
              <a:buFont typeface="Dosis"/>
              <a:buChar char="○"/>
              <a:defRPr sz="800">
                <a:latin typeface="Dosis"/>
                <a:ea typeface="Dosis"/>
                <a:cs typeface="Dosis"/>
                <a:sym typeface="Dosis"/>
              </a:defRPr>
            </a:lvl8pPr>
            <a:lvl9pPr marL="5486263" lvl="8" indent="-355591" rtl="0">
              <a:spcBef>
                <a:spcPts val="0"/>
              </a:spcBef>
              <a:spcAft>
                <a:spcPts val="0"/>
              </a:spcAft>
              <a:buSzPts val="600"/>
              <a:buFont typeface="Dosis"/>
              <a:buChar char="■"/>
              <a:defRPr sz="800">
                <a:latin typeface="Dosis"/>
                <a:ea typeface="Dosis"/>
                <a:cs typeface="Dosis"/>
                <a:sym typeface="Dosis"/>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Column">
  <p:cSld name="2-Column">
    <p:spTree>
      <p:nvGrpSpPr>
        <p:cNvPr id="1" name="Shape 85"/>
        <p:cNvGrpSpPr/>
        <p:nvPr/>
      </p:nvGrpSpPr>
      <p:grpSpPr>
        <a:xfrm>
          <a:off x="0" y="0"/>
          <a:ext cx="0" cy="0"/>
          <a:chOff x="0" y="0"/>
          <a:chExt cx="0" cy="0"/>
        </a:xfrm>
      </p:grpSpPr>
      <p:sp>
        <p:nvSpPr>
          <p:cNvPr id="86" name="Shape 86"/>
          <p:cNvSpPr/>
          <p:nvPr/>
        </p:nvSpPr>
        <p:spPr>
          <a:xfrm>
            <a:off x="625366" y="3331500"/>
            <a:ext cx="5115075"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a:buClr>
                <a:srgbClr val="295269"/>
              </a:buClr>
              <a:buFont typeface="Arial"/>
              <a:buNone/>
            </a:pPr>
            <a:r>
              <a:rPr lang="en" sz="2400" kern="0">
                <a:solidFill>
                  <a:srgbClr val="295269"/>
                </a:solidFill>
                <a:latin typeface="Dosis"/>
                <a:ea typeface="Dosis"/>
                <a:cs typeface="Dosis"/>
                <a:sym typeface="Dosis"/>
              </a:rPr>
              <a:t>Key statement goes here with important notes and thoughts.</a:t>
            </a:r>
            <a:endParaRPr sz="1333" kern="0">
              <a:solidFill>
                <a:srgbClr val="000000"/>
              </a:solidFill>
              <a:latin typeface="Dosis"/>
              <a:ea typeface="Dosis"/>
              <a:cs typeface="Dosis"/>
              <a:sym typeface="Dosis"/>
            </a:endParaRPr>
          </a:p>
        </p:txBody>
      </p:sp>
      <p:sp>
        <p:nvSpPr>
          <p:cNvPr id="87" name="Shape 87"/>
          <p:cNvSpPr/>
          <p:nvPr/>
        </p:nvSpPr>
        <p:spPr>
          <a:xfrm>
            <a:off x="625367" y="1445033"/>
            <a:ext cx="10947168" cy="133640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47633" tIns="47633" rIns="47633" bIns="47633" anchor="t" anchorCtr="0">
            <a:noAutofit/>
          </a:bodyPr>
          <a:lstStyle/>
          <a:p>
            <a:pPr>
              <a:buClr>
                <a:srgbClr val="295269"/>
              </a:buClr>
              <a:buFont typeface="Arial"/>
              <a:buNone/>
            </a:pPr>
            <a:r>
              <a:rPr lang="en" sz="3733" kern="0">
                <a:solidFill>
                  <a:srgbClr val="295269"/>
                </a:solidFill>
                <a:latin typeface="Dosis"/>
                <a:ea typeface="Dosis"/>
                <a:cs typeface="Dosis"/>
                <a:sym typeface="Dosis"/>
              </a:rPr>
              <a:t>Key statement goes here with </a:t>
            </a:r>
            <a:r>
              <a:rPr lang="en" sz="3733" kern="0">
                <a:solidFill>
                  <a:srgbClr val="FA726E"/>
                </a:solidFill>
                <a:latin typeface="Dosis"/>
                <a:ea typeface="Dosis"/>
                <a:cs typeface="Dosis"/>
                <a:sym typeface="Dosis"/>
              </a:rPr>
              <a:t>highlights</a:t>
            </a:r>
            <a:r>
              <a:rPr lang="en" sz="3733" kern="0">
                <a:solidFill>
                  <a:srgbClr val="295269"/>
                </a:solidFill>
                <a:latin typeface="Dosis"/>
                <a:ea typeface="Dosis"/>
                <a:cs typeface="Dosis"/>
                <a:sym typeface="Dosis"/>
              </a:rPr>
              <a:t>. Collaboratively administrate empowered channel.</a:t>
            </a:r>
            <a:endParaRPr sz="3733" kern="0">
              <a:solidFill>
                <a:srgbClr val="000000"/>
              </a:solidFill>
              <a:latin typeface="Dosis"/>
              <a:ea typeface="Dosis"/>
              <a:cs typeface="Dosis"/>
              <a:sym typeface="Dosis"/>
            </a:endParaRPr>
          </a:p>
        </p:txBody>
      </p:sp>
      <p:sp>
        <p:nvSpPr>
          <p:cNvPr id="88" name="Shape 88"/>
          <p:cNvSpPr/>
          <p:nvPr/>
        </p:nvSpPr>
        <p:spPr>
          <a:xfrm>
            <a:off x="625338" y="653267"/>
            <a:ext cx="4721397" cy="47474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a:buClr>
                <a:srgbClr val="8A8A8A"/>
              </a:buClr>
              <a:buFont typeface="Arial"/>
              <a:buNone/>
            </a:pPr>
            <a:r>
              <a:rPr lang="en" sz="2400" kern="0">
                <a:solidFill>
                  <a:srgbClr val="939598"/>
                </a:solidFill>
                <a:latin typeface="Dosis"/>
                <a:ea typeface="Dosis"/>
                <a:cs typeface="Dosis"/>
                <a:sym typeface="Dosis"/>
              </a:rPr>
              <a:t>TITLE</a:t>
            </a:r>
            <a:endParaRPr sz="2400" kern="0">
              <a:solidFill>
                <a:srgbClr val="939598"/>
              </a:solidFill>
              <a:latin typeface="Dosis"/>
              <a:ea typeface="Dosis"/>
              <a:cs typeface="Dosis"/>
              <a:sym typeface="Dosis"/>
            </a:endParaRPr>
          </a:p>
        </p:txBody>
      </p:sp>
      <p:sp>
        <p:nvSpPr>
          <p:cNvPr id="89" name="Shape 89"/>
          <p:cNvSpPr/>
          <p:nvPr/>
        </p:nvSpPr>
        <p:spPr>
          <a:xfrm>
            <a:off x="6454667" y="3331500"/>
            <a:ext cx="5115075"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a:buClr>
                <a:srgbClr val="295269"/>
              </a:buClr>
              <a:buFont typeface="Arial"/>
              <a:buNone/>
            </a:pPr>
            <a:r>
              <a:rPr lang="en" sz="2400" kern="0">
                <a:solidFill>
                  <a:srgbClr val="295269"/>
                </a:solidFill>
                <a:latin typeface="Dosis"/>
                <a:ea typeface="Dosis"/>
                <a:cs typeface="Dosis"/>
                <a:sym typeface="Dosis"/>
              </a:rPr>
              <a:t>Key statement goes here with important notes and thoughts.</a:t>
            </a:r>
            <a:endParaRPr sz="1333" kern="0">
              <a:solidFill>
                <a:srgbClr val="000000"/>
              </a:solidFill>
              <a:latin typeface="Dosis"/>
              <a:ea typeface="Dosis"/>
              <a:cs typeface="Dosis"/>
              <a:sym typeface="Dosis"/>
            </a:endParaRPr>
          </a:p>
        </p:txBody>
      </p:sp>
      <p:sp>
        <p:nvSpPr>
          <p:cNvPr id="90" name="Shape 90"/>
          <p:cNvSpPr/>
          <p:nvPr/>
        </p:nvSpPr>
        <p:spPr>
          <a:xfrm>
            <a:off x="6454667" y="4359367"/>
            <a:ext cx="5115075" cy="20240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467" kern="0">
                <a:solidFill>
                  <a:srgbClr val="295269"/>
                </a:solidFill>
                <a:latin typeface="Dosis"/>
                <a:ea typeface="Dosis"/>
                <a:cs typeface="Dosis"/>
                <a:sym typeface="Dosis"/>
              </a:rPr>
              <a:t>Efficiently unleash cross-media information without cross-media value. </a:t>
            </a:r>
            <a:r>
              <a:rPr lang="en" sz="1467" kern="0">
                <a:solidFill>
                  <a:srgbClr val="FA726E"/>
                </a:solidFill>
                <a:latin typeface="Dosis"/>
                <a:ea typeface="Dosis"/>
                <a:cs typeface="Dosis"/>
                <a:sym typeface="Dosis"/>
              </a:rPr>
              <a:t>Quickly maximize timely</a:t>
            </a:r>
            <a:r>
              <a:rPr lang="en" sz="1467" kern="0">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333" kern="0">
              <a:solidFill>
                <a:srgbClr val="000000"/>
              </a:solidFill>
              <a:latin typeface="Dosis"/>
              <a:ea typeface="Dosis"/>
              <a:cs typeface="Dosis"/>
              <a:sym typeface="Dosis"/>
            </a:endParaRPr>
          </a:p>
        </p:txBody>
      </p:sp>
      <p:sp>
        <p:nvSpPr>
          <p:cNvPr id="91" name="Shape 91"/>
          <p:cNvSpPr/>
          <p:nvPr/>
        </p:nvSpPr>
        <p:spPr>
          <a:xfrm>
            <a:off x="625366" y="4359367"/>
            <a:ext cx="5115075" cy="20240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467" kern="0">
                <a:solidFill>
                  <a:srgbClr val="295269"/>
                </a:solidFill>
                <a:latin typeface="Dosis"/>
                <a:ea typeface="Dosis"/>
                <a:cs typeface="Dosis"/>
                <a:sym typeface="Dosis"/>
              </a:rPr>
              <a:t>Efficiently unleash cross-media information without cross-media value. </a:t>
            </a:r>
            <a:r>
              <a:rPr lang="en" sz="1467" kern="0">
                <a:solidFill>
                  <a:srgbClr val="FA726E"/>
                </a:solidFill>
                <a:latin typeface="Dosis"/>
                <a:ea typeface="Dosis"/>
                <a:cs typeface="Dosis"/>
                <a:sym typeface="Dosis"/>
              </a:rPr>
              <a:t>Quickly maximize timely</a:t>
            </a:r>
            <a:r>
              <a:rPr lang="en" sz="1467" kern="0">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333" kern="0">
              <a:solidFill>
                <a:srgbClr val="000000"/>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Column">
  <p:cSld name="3-Column">
    <p:spTree>
      <p:nvGrpSpPr>
        <p:cNvPr id="1" name="Shape 92"/>
        <p:cNvGrpSpPr/>
        <p:nvPr/>
      </p:nvGrpSpPr>
      <p:grpSpPr>
        <a:xfrm>
          <a:off x="0" y="0"/>
          <a:ext cx="0" cy="0"/>
          <a:chOff x="0" y="0"/>
          <a:chExt cx="0" cy="0"/>
        </a:xfrm>
      </p:grpSpPr>
      <p:sp>
        <p:nvSpPr>
          <p:cNvPr id="93" name="Shape 93"/>
          <p:cNvSpPr/>
          <p:nvPr/>
        </p:nvSpPr>
        <p:spPr>
          <a:xfrm>
            <a:off x="625367" y="1445033"/>
            <a:ext cx="10912968" cy="133640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47633" tIns="47633" rIns="47633" bIns="47633" anchor="t" anchorCtr="0">
            <a:noAutofit/>
          </a:bodyPr>
          <a:lstStyle/>
          <a:p>
            <a:pPr>
              <a:buClr>
                <a:srgbClr val="295269"/>
              </a:buClr>
              <a:buFont typeface="Arial"/>
              <a:buNone/>
            </a:pPr>
            <a:r>
              <a:rPr lang="en" sz="3733" kern="0">
                <a:solidFill>
                  <a:srgbClr val="295269"/>
                </a:solidFill>
                <a:latin typeface="Dosis"/>
                <a:ea typeface="Dosis"/>
                <a:cs typeface="Dosis"/>
                <a:sym typeface="Dosis"/>
              </a:rPr>
              <a:t>Key statement goes here with </a:t>
            </a:r>
            <a:r>
              <a:rPr lang="en" sz="3733" kern="0">
                <a:solidFill>
                  <a:srgbClr val="FA726E"/>
                </a:solidFill>
                <a:latin typeface="Dosis"/>
                <a:ea typeface="Dosis"/>
                <a:cs typeface="Dosis"/>
                <a:sym typeface="Dosis"/>
              </a:rPr>
              <a:t>highlights</a:t>
            </a:r>
            <a:r>
              <a:rPr lang="en" sz="3733" kern="0">
                <a:solidFill>
                  <a:srgbClr val="295269"/>
                </a:solidFill>
                <a:latin typeface="Dosis"/>
                <a:ea typeface="Dosis"/>
                <a:cs typeface="Dosis"/>
                <a:sym typeface="Dosis"/>
              </a:rPr>
              <a:t>. Collaboratively administrate empowered channel.</a:t>
            </a:r>
            <a:endParaRPr sz="3733" kern="0">
              <a:solidFill>
                <a:srgbClr val="000000"/>
              </a:solidFill>
              <a:latin typeface="Dosis"/>
              <a:ea typeface="Dosis"/>
              <a:cs typeface="Dosis"/>
              <a:sym typeface="Dosis"/>
            </a:endParaRPr>
          </a:p>
        </p:txBody>
      </p:sp>
      <p:sp>
        <p:nvSpPr>
          <p:cNvPr id="94" name="Shape 94"/>
          <p:cNvSpPr/>
          <p:nvPr/>
        </p:nvSpPr>
        <p:spPr>
          <a:xfrm>
            <a:off x="625367" y="4359367"/>
            <a:ext cx="3280168" cy="20240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467" kern="0">
                <a:solidFill>
                  <a:srgbClr val="295269"/>
                </a:solidFill>
                <a:latin typeface="Dosis"/>
                <a:ea typeface="Dosis"/>
                <a:cs typeface="Dosis"/>
                <a:sym typeface="Dosis"/>
              </a:rPr>
              <a:t>Efficiently unleash cross-media information without cross-media value. </a:t>
            </a:r>
            <a:r>
              <a:rPr lang="en" sz="1467" kern="0">
                <a:solidFill>
                  <a:srgbClr val="FA726E"/>
                </a:solidFill>
                <a:latin typeface="Dosis"/>
                <a:ea typeface="Dosis"/>
                <a:cs typeface="Dosis"/>
                <a:sym typeface="Dosis"/>
              </a:rPr>
              <a:t>Quickly maximize timely</a:t>
            </a:r>
            <a:r>
              <a:rPr lang="en" sz="1467" kern="0">
                <a:solidFill>
                  <a:srgbClr val="295269"/>
                </a:solidFill>
                <a:latin typeface="Dosis"/>
                <a:ea typeface="Dosis"/>
                <a:cs typeface="Dosis"/>
                <a:sym typeface="Dosis"/>
              </a:rPr>
              <a:t> deliverables for real-time schemas. Dramatically maintain clicks-and-mortar solutions without functional solutions.</a:t>
            </a:r>
            <a:endParaRPr sz="1333" kern="0">
              <a:solidFill>
                <a:srgbClr val="000000"/>
              </a:solidFill>
              <a:latin typeface="Dosis"/>
              <a:ea typeface="Dosis"/>
              <a:cs typeface="Dosis"/>
              <a:sym typeface="Dosis"/>
            </a:endParaRPr>
          </a:p>
        </p:txBody>
      </p:sp>
      <p:sp>
        <p:nvSpPr>
          <p:cNvPr id="95" name="Shape 95"/>
          <p:cNvSpPr/>
          <p:nvPr/>
        </p:nvSpPr>
        <p:spPr>
          <a:xfrm>
            <a:off x="625375" y="3289300"/>
            <a:ext cx="3280168"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buClr>
                <a:srgbClr val="295269"/>
              </a:buClr>
              <a:buFont typeface="Arial"/>
              <a:buNone/>
            </a:pPr>
            <a:r>
              <a:rPr lang="en" sz="2400" kern="0">
                <a:solidFill>
                  <a:srgbClr val="295269"/>
                </a:solidFill>
                <a:latin typeface="Dosis"/>
                <a:ea typeface="Dosis"/>
                <a:cs typeface="Dosis"/>
                <a:sym typeface="Dosis"/>
              </a:rPr>
              <a:t>Key statement goes here important notes.</a:t>
            </a:r>
            <a:endParaRPr sz="1333" kern="0">
              <a:solidFill>
                <a:srgbClr val="000000"/>
              </a:solidFill>
              <a:latin typeface="Dosis"/>
              <a:ea typeface="Dosis"/>
              <a:cs typeface="Dosis"/>
              <a:sym typeface="Dosis"/>
            </a:endParaRPr>
          </a:p>
        </p:txBody>
      </p:sp>
      <p:sp>
        <p:nvSpPr>
          <p:cNvPr id="96" name="Shape 96"/>
          <p:cNvSpPr/>
          <p:nvPr/>
        </p:nvSpPr>
        <p:spPr>
          <a:xfrm>
            <a:off x="4460367" y="4348967"/>
            <a:ext cx="3278656" cy="202557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467" kern="0">
                <a:solidFill>
                  <a:srgbClr val="295269"/>
                </a:solidFill>
                <a:latin typeface="Dosis"/>
                <a:ea typeface="Dosis"/>
                <a:cs typeface="Dosis"/>
                <a:sym typeface="Dosis"/>
              </a:rPr>
              <a:t>Efficiently unleash cross-media information without cross-media value. Quickly maximize timely </a:t>
            </a:r>
            <a:r>
              <a:rPr lang="en" sz="1467" kern="0">
                <a:solidFill>
                  <a:srgbClr val="FA726E"/>
                </a:solidFill>
                <a:latin typeface="Dosis"/>
                <a:ea typeface="Dosis"/>
                <a:cs typeface="Dosis"/>
                <a:sym typeface="Dosis"/>
              </a:rPr>
              <a:t>deliverables for real-time</a:t>
            </a:r>
            <a:r>
              <a:rPr lang="en" sz="1467" kern="0">
                <a:solidFill>
                  <a:srgbClr val="295269"/>
                </a:solidFill>
                <a:latin typeface="Dosis"/>
                <a:ea typeface="Dosis"/>
                <a:cs typeface="Dosis"/>
                <a:sym typeface="Dosis"/>
              </a:rPr>
              <a:t> schemas. Dramatically maintain clicks-and-mortar solutions without functional solutions.</a:t>
            </a:r>
            <a:endParaRPr sz="1333" kern="0">
              <a:solidFill>
                <a:srgbClr val="000000"/>
              </a:solidFill>
              <a:latin typeface="Dosis"/>
              <a:ea typeface="Dosis"/>
              <a:cs typeface="Dosis"/>
              <a:sym typeface="Dosis"/>
            </a:endParaRPr>
          </a:p>
        </p:txBody>
      </p:sp>
      <p:sp>
        <p:nvSpPr>
          <p:cNvPr id="97" name="Shape 97"/>
          <p:cNvSpPr/>
          <p:nvPr/>
        </p:nvSpPr>
        <p:spPr>
          <a:xfrm>
            <a:off x="4460364" y="3284835"/>
            <a:ext cx="3278656"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buClr>
                <a:srgbClr val="295269"/>
              </a:buClr>
              <a:buFont typeface="Arial"/>
              <a:buNone/>
            </a:pPr>
            <a:r>
              <a:rPr lang="en" sz="2400" kern="0">
                <a:solidFill>
                  <a:srgbClr val="295269"/>
                </a:solidFill>
                <a:latin typeface="Dosis"/>
                <a:ea typeface="Dosis"/>
                <a:cs typeface="Dosis"/>
                <a:sym typeface="Dosis"/>
              </a:rPr>
              <a:t>Key statement goes here important notes.</a:t>
            </a:r>
            <a:endParaRPr sz="1333" kern="0">
              <a:solidFill>
                <a:srgbClr val="000000"/>
              </a:solidFill>
              <a:latin typeface="Dosis"/>
              <a:ea typeface="Dosis"/>
              <a:cs typeface="Dosis"/>
              <a:sym typeface="Dosis"/>
            </a:endParaRPr>
          </a:p>
        </p:txBody>
      </p:sp>
      <p:sp>
        <p:nvSpPr>
          <p:cNvPr id="98" name="Shape 98"/>
          <p:cNvSpPr/>
          <p:nvPr/>
        </p:nvSpPr>
        <p:spPr>
          <a:xfrm>
            <a:off x="8258133" y="4348967"/>
            <a:ext cx="3280168" cy="202557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467" kern="0">
                <a:solidFill>
                  <a:srgbClr val="295269"/>
                </a:solidFill>
                <a:latin typeface="Dosis"/>
                <a:ea typeface="Dosis"/>
                <a:cs typeface="Dosis"/>
                <a:sym typeface="Dosis"/>
              </a:rPr>
              <a:t>Efficiently </a:t>
            </a:r>
            <a:r>
              <a:rPr lang="en" sz="1467" kern="0">
                <a:solidFill>
                  <a:srgbClr val="FA726E"/>
                </a:solidFill>
                <a:latin typeface="Dosis"/>
                <a:ea typeface="Dosis"/>
                <a:cs typeface="Dosis"/>
                <a:sym typeface="Dosis"/>
              </a:rPr>
              <a:t>unleash</a:t>
            </a:r>
            <a:r>
              <a:rPr lang="en" sz="1467" kern="0">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333" kern="0">
              <a:solidFill>
                <a:srgbClr val="000000"/>
              </a:solidFill>
              <a:latin typeface="Dosis"/>
              <a:ea typeface="Dosis"/>
              <a:cs typeface="Dosis"/>
              <a:sym typeface="Dosis"/>
            </a:endParaRPr>
          </a:p>
        </p:txBody>
      </p:sp>
      <p:sp>
        <p:nvSpPr>
          <p:cNvPr id="99" name="Shape 99"/>
          <p:cNvSpPr/>
          <p:nvPr/>
        </p:nvSpPr>
        <p:spPr>
          <a:xfrm>
            <a:off x="8293833" y="3280367"/>
            <a:ext cx="3278656"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buClr>
                <a:srgbClr val="295269"/>
              </a:buClr>
              <a:buFont typeface="Arial"/>
              <a:buNone/>
            </a:pPr>
            <a:r>
              <a:rPr lang="en" sz="2400" kern="0">
                <a:solidFill>
                  <a:srgbClr val="295269"/>
                </a:solidFill>
                <a:latin typeface="Dosis"/>
                <a:ea typeface="Dosis"/>
                <a:cs typeface="Dosis"/>
                <a:sym typeface="Dosis"/>
              </a:rPr>
              <a:t>Key statement goes here important notes.</a:t>
            </a:r>
            <a:endParaRPr sz="1333" kern="0">
              <a:solidFill>
                <a:srgbClr val="000000"/>
              </a:solidFill>
              <a:latin typeface="Dosis"/>
              <a:ea typeface="Dosis"/>
              <a:cs typeface="Dosis"/>
              <a:sym typeface="Dosis"/>
            </a:endParaRPr>
          </a:p>
        </p:txBody>
      </p:sp>
      <p:sp>
        <p:nvSpPr>
          <p:cNvPr id="100" name="Shape 100"/>
          <p:cNvSpPr/>
          <p:nvPr/>
        </p:nvSpPr>
        <p:spPr>
          <a:xfrm>
            <a:off x="625343" y="653267"/>
            <a:ext cx="4048300" cy="47474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a:buClr>
                <a:srgbClr val="8A8A8A"/>
              </a:buClr>
              <a:buFont typeface="Arial"/>
              <a:buNone/>
            </a:pPr>
            <a:r>
              <a:rPr lang="en" sz="2400" kern="0">
                <a:solidFill>
                  <a:srgbClr val="939598"/>
                </a:solidFill>
                <a:latin typeface="Dosis"/>
                <a:ea typeface="Dosis"/>
                <a:cs typeface="Dosis"/>
                <a:sym typeface="Dosis"/>
              </a:rPr>
              <a:t>TITLE</a:t>
            </a:r>
            <a:endParaRPr sz="2400" kern="0">
              <a:solidFill>
                <a:srgbClr val="939598"/>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Column">
  <p:cSld name="4-Column">
    <p:spTree>
      <p:nvGrpSpPr>
        <p:cNvPr id="1" name="Shape 101"/>
        <p:cNvGrpSpPr/>
        <p:nvPr/>
      </p:nvGrpSpPr>
      <p:grpSpPr>
        <a:xfrm>
          <a:off x="0" y="0"/>
          <a:ext cx="0" cy="0"/>
          <a:chOff x="0" y="0"/>
          <a:chExt cx="0" cy="0"/>
        </a:xfrm>
      </p:grpSpPr>
      <p:sp>
        <p:nvSpPr>
          <p:cNvPr id="102" name="Shape 102"/>
          <p:cNvSpPr/>
          <p:nvPr/>
        </p:nvSpPr>
        <p:spPr>
          <a:xfrm>
            <a:off x="714867" y="3370627"/>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295269"/>
                </a:solidFill>
                <a:latin typeface="Dosis"/>
                <a:ea typeface="Dosis"/>
                <a:cs typeface="Dosis"/>
                <a:sym typeface="Dosis"/>
              </a:rPr>
              <a:t>Efficiently unleash cross-media information without cross-media value. Quickly maximize timely deliverables for real-time schemas. </a:t>
            </a:r>
            <a:endParaRPr sz="1333" kern="0">
              <a:solidFill>
                <a:srgbClr val="295269"/>
              </a:solidFill>
              <a:latin typeface="Dosis"/>
              <a:ea typeface="Dosis"/>
              <a:cs typeface="Dosis"/>
              <a:sym typeface="Dosis"/>
            </a:endParaRPr>
          </a:p>
        </p:txBody>
      </p:sp>
      <p:sp>
        <p:nvSpPr>
          <p:cNvPr id="103" name="Shape 103"/>
          <p:cNvSpPr/>
          <p:nvPr/>
        </p:nvSpPr>
        <p:spPr>
          <a:xfrm>
            <a:off x="714867" y="2909251"/>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FA726E"/>
                </a:solidFill>
                <a:latin typeface="Dosis"/>
                <a:ea typeface="Dosis"/>
                <a:cs typeface="Dosis"/>
                <a:sym typeface="Dosis"/>
              </a:rPr>
              <a:t>Pros</a:t>
            </a:r>
            <a:endParaRPr sz="1333" kern="0">
              <a:solidFill>
                <a:srgbClr val="FA726E"/>
              </a:solidFill>
              <a:latin typeface="Dosis"/>
              <a:ea typeface="Dosis"/>
              <a:cs typeface="Dosis"/>
              <a:sym typeface="Dosis"/>
            </a:endParaRPr>
          </a:p>
        </p:txBody>
      </p:sp>
      <p:cxnSp>
        <p:nvCxnSpPr>
          <p:cNvPr id="104" name="Shape 104"/>
          <p:cNvCxnSpPr/>
          <p:nvPr/>
        </p:nvCxnSpPr>
        <p:spPr>
          <a:xfrm>
            <a:off x="714864" y="3276053"/>
            <a:ext cx="24264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3492901" y="2909251"/>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FA726E"/>
                </a:solidFill>
                <a:latin typeface="Dosis"/>
                <a:ea typeface="Dosis"/>
                <a:cs typeface="Dosis"/>
                <a:sym typeface="Dosis"/>
              </a:rPr>
              <a:t>Pros</a:t>
            </a:r>
            <a:endParaRPr sz="1333" kern="0">
              <a:solidFill>
                <a:srgbClr val="FA726E"/>
              </a:solidFill>
              <a:latin typeface="Dosis"/>
              <a:ea typeface="Dosis"/>
              <a:cs typeface="Dosis"/>
              <a:sym typeface="Dosis"/>
            </a:endParaRPr>
          </a:p>
        </p:txBody>
      </p:sp>
      <p:cxnSp>
        <p:nvCxnSpPr>
          <p:cNvPr id="106" name="Shape 106"/>
          <p:cNvCxnSpPr/>
          <p:nvPr/>
        </p:nvCxnSpPr>
        <p:spPr>
          <a:xfrm>
            <a:off x="3492897" y="3276053"/>
            <a:ext cx="24264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3492901" y="3370627"/>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295269"/>
                </a:solidFill>
                <a:latin typeface="Dosis"/>
                <a:ea typeface="Dosis"/>
                <a:cs typeface="Dosis"/>
                <a:sym typeface="Dosis"/>
              </a:rPr>
              <a:t>Efficiently unleash cross-media information without cross-media value. Quickly maximize timely deliverables for real-time schemas. </a:t>
            </a:r>
            <a:endParaRPr sz="1333" kern="0">
              <a:solidFill>
                <a:srgbClr val="295269"/>
              </a:solidFill>
              <a:latin typeface="Dosis"/>
              <a:ea typeface="Dosis"/>
              <a:cs typeface="Dosis"/>
              <a:sym typeface="Dosis"/>
            </a:endParaRPr>
          </a:p>
        </p:txBody>
      </p:sp>
      <p:sp>
        <p:nvSpPr>
          <p:cNvPr id="108" name="Shape 108"/>
          <p:cNvSpPr/>
          <p:nvPr/>
        </p:nvSpPr>
        <p:spPr>
          <a:xfrm>
            <a:off x="6290701" y="2909251"/>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FA726E"/>
                </a:solidFill>
                <a:latin typeface="Dosis"/>
                <a:ea typeface="Dosis"/>
                <a:cs typeface="Dosis"/>
                <a:sym typeface="Dosis"/>
              </a:rPr>
              <a:t>Pros</a:t>
            </a:r>
            <a:endParaRPr sz="1333" kern="0">
              <a:solidFill>
                <a:srgbClr val="FA726E"/>
              </a:solidFill>
              <a:latin typeface="Dosis"/>
              <a:ea typeface="Dosis"/>
              <a:cs typeface="Dosis"/>
              <a:sym typeface="Dosis"/>
            </a:endParaRPr>
          </a:p>
        </p:txBody>
      </p:sp>
      <p:cxnSp>
        <p:nvCxnSpPr>
          <p:cNvPr id="109" name="Shape 109"/>
          <p:cNvCxnSpPr/>
          <p:nvPr/>
        </p:nvCxnSpPr>
        <p:spPr>
          <a:xfrm>
            <a:off x="6300580" y="3276053"/>
            <a:ext cx="24264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6290701" y="3370627"/>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295269"/>
                </a:solidFill>
                <a:latin typeface="Dosis"/>
                <a:ea typeface="Dosis"/>
                <a:cs typeface="Dosis"/>
                <a:sym typeface="Dosis"/>
              </a:rPr>
              <a:t>Efficiently unleash cross-media information without cross-media value. Quickly maximize timely deliverables for real-time schemas. </a:t>
            </a:r>
            <a:endParaRPr sz="1333" kern="0">
              <a:solidFill>
                <a:srgbClr val="295269"/>
              </a:solidFill>
              <a:latin typeface="Dosis"/>
              <a:ea typeface="Dosis"/>
              <a:cs typeface="Dosis"/>
              <a:sym typeface="Dosis"/>
            </a:endParaRPr>
          </a:p>
        </p:txBody>
      </p:sp>
      <p:sp>
        <p:nvSpPr>
          <p:cNvPr id="111" name="Shape 111"/>
          <p:cNvSpPr/>
          <p:nvPr/>
        </p:nvSpPr>
        <p:spPr>
          <a:xfrm>
            <a:off x="9088501" y="2909251"/>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FA726E"/>
                </a:solidFill>
                <a:latin typeface="Dosis"/>
                <a:ea typeface="Dosis"/>
                <a:cs typeface="Dosis"/>
                <a:sym typeface="Dosis"/>
              </a:rPr>
              <a:t>Pros</a:t>
            </a:r>
            <a:endParaRPr sz="1333" kern="0">
              <a:solidFill>
                <a:srgbClr val="FA726E"/>
              </a:solidFill>
              <a:latin typeface="Dosis"/>
              <a:ea typeface="Dosis"/>
              <a:cs typeface="Dosis"/>
              <a:sym typeface="Dosis"/>
            </a:endParaRPr>
          </a:p>
        </p:txBody>
      </p:sp>
      <p:cxnSp>
        <p:nvCxnSpPr>
          <p:cNvPr id="112" name="Shape 112"/>
          <p:cNvCxnSpPr/>
          <p:nvPr/>
        </p:nvCxnSpPr>
        <p:spPr>
          <a:xfrm>
            <a:off x="9088497" y="3276053"/>
            <a:ext cx="24264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9088501" y="3370627"/>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295269"/>
                </a:solidFill>
                <a:latin typeface="Dosis"/>
                <a:ea typeface="Dosis"/>
                <a:cs typeface="Dosis"/>
                <a:sym typeface="Dosis"/>
              </a:rPr>
              <a:t>Efficiently unleash cross-media information without cross-media value. Quickly maximize timely deliverables for real-time schemas. </a:t>
            </a:r>
            <a:endParaRPr sz="1333" kern="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714867" y="1478834"/>
            <a:ext cx="2426400" cy="912967"/>
          </a:xfrm>
          <a:prstGeom prst="rect">
            <a:avLst/>
          </a:prstGeom>
          <a:noFill/>
          <a:ln>
            <a:noFill/>
          </a:ln>
        </p:spPr>
      </p:pic>
      <p:sp>
        <p:nvSpPr>
          <p:cNvPr id="115" name="Shape 115"/>
          <p:cNvSpPr/>
          <p:nvPr/>
        </p:nvSpPr>
        <p:spPr>
          <a:xfrm>
            <a:off x="714867" y="5160160"/>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295269"/>
                </a:solidFill>
                <a:latin typeface="Dosis"/>
                <a:ea typeface="Dosis"/>
                <a:cs typeface="Dosis"/>
                <a:sym typeface="Dosis"/>
              </a:rPr>
              <a:t>Efficiently unleash cross-media information without cross-media value. Quickly maximize timely deliverables for real-time schemas. </a:t>
            </a:r>
            <a:endParaRPr sz="1333" kern="0">
              <a:solidFill>
                <a:srgbClr val="295269"/>
              </a:solidFill>
              <a:latin typeface="Dosis"/>
              <a:ea typeface="Dosis"/>
              <a:cs typeface="Dosis"/>
              <a:sym typeface="Dosis"/>
            </a:endParaRPr>
          </a:p>
        </p:txBody>
      </p:sp>
      <p:sp>
        <p:nvSpPr>
          <p:cNvPr id="116" name="Shape 116"/>
          <p:cNvSpPr/>
          <p:nvPr/>
        </p:nvSpPr>
        <p:spPr>
          <a:xfrm>
            <a:off x="714867" y="4698784"/>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FA726E"/>
                </a:solidFill>
                <a:latin typeface="Dosis"/>
                <a:ea typeface="Dosis"/>
                <a:cs typeface="Dosis"/>
                <a:sym typeface="Dosis"/>
              </a:rPr>
              <a:t>Cons</a:t>
            </a:r>
            <a:endParaRPr sz="1333" kern="0">
              <a:solidFill>
                <a:srgbClr val="FA726E"/>
              </a:solidFill>
              <a:latin typeface="Dosis"/>
              <a:ea typeface="Dosis"/>
              <a:cs typeface="Dosis"/>
              <a:sym typeface="Dosis"/>
            </a:endParaRPr>
          </a:p>
        </p:txBody>
      </p:sp>
      <p:cxnSp>
        <p:nvCxnSpPr>
          <p:cNvPr id="117" name="Shape 117"/>
          <p:cNvCxnSpPr/>
          <p:nvPr/>
        </p:nvCxnSpPr>
        <p:spPr>
          <a:xfrm>
            <a:off x="714864" y="5065587"/>
            <a:ext cx="24264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3492901" y="4698784"/>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FA726E"/>
                </a:solidFill>
                <a:latin typeface="Dosis"/>
                <a:ea typeface="Dosis"/>
                <a:cs typeface="Dosis"/>
                <a:sym typeface="Dosis"/>
              </a:rPr>
              <a:t>Cons</a:t>
            </a:r>
            <a:endParaRPr sz="1333" kern="0">
              <a:solidFill>
                <a:srgbClr val="FA726E"/>
              </a:solidFill>
              <a:latin typeface="Dosis"/>
              <a:ea typeface="Dosis"/>
              <a:cs typeface="Dosis"/>
              <a:sym typeface="Dosis"/>
            </a:endParaRPr>
          </a:p>
        </p:txBody>
      </p:sp>
      <p:cxnSp>
        <p:nvCxnSpPr>
          <p:cNvPr id="119" name="Shape 119"/>
          <p:cNvCxnSpPr/>
          <p:nvPr/>
        </p:nvCxnSpPr>
        <p:spPr>
          <a:xfrm>
            <a:off x="3492897" y="5065588"/>
            <a:ext cx="24264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3492901" y="5160160"/>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295269"/>
                </a:solidFill>
                <a:latin typeface="Dosis"/>
                <a:ea typeface="Dosis"/>
                <a:cs typeface="Dosis"/>
                <a:sym typeface="Dosis"/>
              </a:rPr>
              <a:t>Efficiently unleash cross-media information without cross-media value. Quickly maximize timely deliverables for real-time schemas. </a:t>
            </a:r>
            <a:endParaRPr sz="1333" kern="0">
              <a:solidFill>
                <a:srgbClr val="295269"/>
              </a:solidFill>
              <a:latin typeface="Dosis"/>
              <a:ea typeface="Dosis"/>
              <a:cs typeface="Dosis"/>
              <a:sym typeface="Dosis"/>
            </a:endParaRPr>
          </a:p>
        </p:txBody>
      </p:sp>
      <p:sp>
        <p:nvSpPr>
          <p:cNvPr id="121" name="Shape 121"/>
          <p:cNvSpPr/>
          <p:nvPr/>
        </p:nvSpPr>
        <p:spPr>
          <a:xfrm>
            <a:off x="6290701" y="4698784"/>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FA726E"/>
                </a:solidFill>
                <a:latin typeface="Dosis"/>
                <a:ea typeface="Dosis"/>
                <a:cs typeface="Dosis"/>
                <a:sym typeface="Dosis"/>
              </a:rPr>
              <a:t>Cons</a:t>
            </a:r>
            <a:endParaRPr sz="1333" kern="0">
              <a:solidFill>
                <a:srgbClr val="FA726E"/>
              </a:solidFill>
              <a:latin typeface="Dosis"/>
              <a:ea typeface="Dosis"/>
              <a:cs typeface="Dosis"/>
              <a:sym typeface="Dosis"/>
            </a:endParaRPr>
          </a:p>
        </p:txBody>
      </p:sp>
      <p:cxnSp>
        <p:nvCxnSpPr>
          <p:cNvPr id="122" name="Shape 122"/>
          <p:cNvCxnSpPr/>
          <p:nvPr/>
        </p:nvCxnSpPr>
        <p:spPr>
          <a:xfrm>
            <a:off x="6300580" y="5065588"/>
            <a:ext cx="24264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6290701" y="5160160"/>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295269"/>
                </a:solidFill>
                <a:latin typeface="Dosis"/>
                <a:ea typeface="Dosis"/>
                <a:cs typeface="Dosis"/>
                <a:sym typeface="Dosis"/>
              </a:rPr>
              <a:t>Efficiently unleash cross-media information without cross-media value. Quickly maximize timely deliverables for real-time schemas. </a:t>
            </a:r>
            <a:endParaRPr sz="1333" kern="0">
              <a:solidFill>
                <a:srgbClr val="295269"/>
              </a:solidFill>
              <a:latin typeface="Dosis"/>
              <a:ea typeface="Dosis"/>
              <a:cs typeface="Dosis"/>
              <a:sym typeface="Dosis"/>
            </a:endParaRPr>
          </a:p>
        </p:txBody>
      </p:sp>
      <p:sp>
        <p:nvSpPr>
          <p:cNvPr id="124" name="Shape 124"/>
          <p:cNvSpPr/>
          <p:nvPr/>
        </p:nvSpPr>
        <p:spPr>
          <a:xfrm>
            <a:off x="9088501" y="4698784"/>
            <a:ext cx="2446159" cy="30348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FA726E"/>
                </a:solidFill>
                <a:latin typeface="Dosis"/>
                <a:ea typeface="Dosis"/>
                <a:cs typeface="Dosis"/>
                <a:sym typeface="Dosis"/>
              </a:rPr>
              <a:t>Cons</a:t>
            </a:r>
            <a:endParaRPr sz="1333" kern="0">
              <a:solidFill>
                <a:srgbClr val="FA726E"/>
              </a:solidFill>
              <a:latin typeface="Dosis"/>
              <a:ea typeface="Dosis"/>
              <a:cs typeface="Dosis"/>
              <a:sym typeface="Dosis"/>
            </a:endParaRPr>
          </a:p>
        </p:txBody>
      </p:sp>
      <p:cxnSp>
        <p:nvCxnSpPr>
          <p:cNvPr id="125" name="Shape 125"/>
          <p:cNvCxnSpPr/>
          <p:nvPr/>
        </p:nvCxnSpPr>
        <p:spPr>
          <a:xfrm>
            <a:off x="9088497" y="5065588"/>
            <a:ext cx="24264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9088501" y="5160160"/>
            <a:ext cx="2446159" cy="1131696"/>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333" kern="0">
                <a:solidFill>
                  <a:srgbClr val="295269"/>
                </a:solidFill>
                <a:latin typeface="Dosis"/>
                <a:ea typeface="Dosis"/>
                <a:cs typeface="Dosis"/>
                <a:sym typeface="Dosis"/>
              </a:rPr>
              <a:t>Efficiently unleash cross-media information without cross-media value. Quickly maximize timely deliverables for real-time schemas. </a:t>
            </a:r>
            <a:endParaRPr sz="1333" kern="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3492900" y="1478834"/>
            <a:ext cx="2426400" cy="912967"/>
          </a:xfrm>
          <a:prstGeom prst="rect">
            <a:avLst/>
          </a:prstGeom>
          <a:noFill/>
          <a:ln>
            <a:noFill/>
          </a:ln>
        </p:spPr>
      </p:pic>
      <p:pic>
        <p:nvPicPr>
          <p:cNvPr id="128" name="Shape 128"/>
          <p:cNvPicPr preferRelativeResize="0"/>
          <p:nvPr/>
        </p:nvPicPr>
        <p:blipFill rotWithShape="1">
          <a:blip r:embed="rId2">
            <a:alphaModFix/>
          </a:blip>
          <a:srcRect b="50337"/>
          <a:stretch/>
        </p:blipFill>
        <p:spPr>
          <a:xfrm>
            <a:off x="6280751" y="1478834"/>
            <a:ext cx="2426400" cy="912967"/>
          </a:xfrm>
          <a:prstGeom prst="rect">
            <a:avLst/>
          </a:prstGeom>
          <a:noFill/>
          <a:ln>
            <a:noFill/>
          </a:ln>
        </p:spPr>
      </p:pic>
      <p:pic>
        <p:nvPicPr>
          <p:cNvPr id="129" name="Shape 129"/>
          <p:cNvPicPr preferRelativeResize="0"/>
          <p:nvPr/>
        </p:nvPicPr>
        <p:blipFill rotWithShape="1">
          <a:blip r:embed="rId2">
            <a:alphaModFix/>
          </a:blip>
          <a:srcRect b="50337"/>
          <a:stretch/>
        </p:blipFill>
        <p:spPr>
          <a:xfrm>
            <a:off x="9098384" y="1478834"/>
            <a:ext cx="2426400" cy="912967"/>
          </a:xfrm>
          <a:prstGeom prst="rect">
            <a:avLst/>
          </a:prstGeom>
          <a:noFill/>
          <a:ln>
            <a:noFill/>
          </a:ln>
        </p:spPr>
      </p:pic>
      <p:sp>
        <p:nvSpPr>
          <p:cNvPr id="130" name="Shape 130"/>
          <p:cNvSpPr/>
          <p:nvPr/>
        </p:nvSpPr>
        <p:spPr>
          <a:xfrm>
            <a:off x="714867" y="743272"/>
            <a:ext cx="2446159" cy="39139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867" kern="0">
                <a:solidFill>
                  <a:srgbClr val="295269"/>
                </a:solidFill>
                <a:latin typeface="Dosis"/>
                <a:ea typeface="Dosis"/>
                <a:cs typeface="Dosis"/>
                <a:sym typeface="Dosis"/>
              </a:rPr>
              <a:t>Model A</a:t>
            </a:r>
            <a:endParaRPr sz="1867" kern="0">
              <a:solidFill>
                <a:srgbClr val="295269"/>
              </a:solidFill>
              <a:latin typeface="Dosis"/>
              <a:ea typeface="Dosis"/>
              <a:cs typeface="Dosis"/>
              <a:sym typeface="Dosis"/>
            </a:endParaRPr>
          </a:p>
        </p:txBody>
      </p:sp>
      <p:sp>
        <p:nvSpPr>
          <p:cNvPr id="131" name="Shape 131"/>
          <p:cNvSpPr/>
          <p:nvPr/>
        </p:nvSpPr>
        <p:spPr>
          <a:xfrm>
            <a:off x="3492901" y="743272"/>
            <a:ext cx="2446159" cy="39139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867" kern="0">
                <a:solidFill>
                  <a:srgbClr val="295269"/>
                </a:solidFill>
                <a:latin typeface="Dosis"/>
                <a:ea typeface="Dosis"/>
                <a:cs typeface="Dosis"/>
                <a:sym typeface="Dosis"/>
              </a:rPr>
              <a:t>Model B</a:t>
            </a:r>
            <a:endParaRPr sz="1867" kern="0">
              <a:solidFill>
                <a:srgbClr val="295269"/>
              </a:solidFill>
              <a:latin typeface="Dosis"/>
              <a:ea typeface="Dosis"/>
              <a:cs typeface="Dosis"/>
              <a:sym typeface="Dosis"/>
            </a:endParaRPr>
          </a:p>
        </p:txBody>
      </p:sp>
      <p:sp>
        <p:nvSpPr>
          <p:cNvPr id="132" name="Shape 132"/>
          <p:cNvSpPr/>
          <p:nvPr/>
        </p:nvSpPr>
        <p:spPr>
          <a:xfrm>
            <a:off x="9068634" y="743272"/>
            <a:ext cx="2446159" cy="39139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867" kern="0">
                <a:solidFill>
                  <a:srgbClr val="295269"/>
                </a:solidFill>
                <a:latin typeface="Dosis"/>
                <a:ea typeface="Dosis"/>
                <a:cs typeface="Dosis"/>
                <a:sym typeface="Dosis"/>
              </a:rPr>
              <a:t>Model D</a:t>
            </a:r>
            <a:endParaRPr sz="1867" kern="0">
              <a:solidFill>
                <a:srgbClr val="295269"/>
              </a:solidFill>
              <a:latin typeface="Dosis"/>
              <a:ea typeface="Dosis"/>
              <a:cs typeface="Dosis"/>
              <a:sym typeface="Dosis"/>
            </a:endParaRPr>
          </a:p>
        </p:txBody>
      </p:sp>
      <p:sp>
        <p:nvSpPr>
          <p:cNvPr id="133" name="Shape 133"/>
          <p:cNvSpPr/>
          <p:nvPr/>
        </p:nvSpPr>
        <p:spPr>
          <a:xfrm>
            <a:off x="6290601" y="743272"/>
            <a:ext cx="2446159" cy="39139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867" kern="0">
                <a:solidFill>
                  <a:srgbClr val="295269"/>
                </a:solidFill>
                <a:latin typeface="Dosis"/>
                <a:ea typeface="Dosis"/>
                <a:cs typeface="Dosis"/>
                <a:sym typeface="Dosis"/>
              </a:rPr>
              <a:t>Model C</a:t>
            </a:r>
            <a:endParaRPr sz="1867" kern="0">
              <a:solidFill>
                <a:srgbClr val="295269"/>
              </a:solidFill>
              <a:latin typeface="Dosis"/>
              <a:ea typeface="Dosis"/>
              <a:cs typeface="Dosis"/>
              <a:sym typeface="Dosis"/>
            </a:endParaRPr>
          </a:p>
        </p:txBody>
      </p:sp>
      <p:cxnSp>
        <p:nvCxnSpPr>
          <p:cNvPr id="134" name="Shape 134"/>
          <p:cNvCxnSpPr/>
          <p:nvPr/>
        </p:nvCxnSpPr>
        <p:spPr>
          <a:xfrm>
            <a:off x="714864" y="1246987"/>
            <a:ext cx="24264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3492897" y="1246988"/>
            <a:ext cx="24264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6300580" y="1246988"/>
            <a:ext cx="24264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9088497" y="1246988"/>
            <a:ext cx="24264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oxes Slide">
  <p:cSld name="Boxes Slide">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609813" y="1797083"/>
            <a:ext cx="3245940" cy="3263800"/>
          </a:xfrm>
          <a:prstGeom prst="rect">
            <a:avLst/>
          </a:prstGeom>
          <a:noFill/>
          <a:ln>
            <a:noFill/>
          </a:ln>
        </p:spPr>
      </p:pic>
      <p:sp>
        <p:nvSpPr>
          <p:cNvPr id="140" name="Shape 140"/>
          <p:cNvSpPr/>
          <p:nvPr/>
        </p:nvSpPr>
        <p:spPr>
          <a:xfrm>
            <a:off x="609812" y="1797084"/>
            <a:ext cx="3245976" cy="3263825"/>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algn="ctr">
              <a:buClr>
                <a:srgbClr val="000000"/>
              </a:buClr>
              <a:buFont typeface="Arial"/>
              <a:buNone/>
            </a:pPr>
            <a:endParaRPr sz="1333" kern="0">
              <a:solidFill>
                <a:srgbClr val="000000"/>
              </a:solidFill>
              <a:ea typeface="Arial"/>
              <a:cs typeface="Arial"/>
              <a:sym typeface="Arial"/>
            </a:endParaRPr>
          </a:p>
        </p:txBody>
      </p:sp>
      <p:sp>
        <p:nvSpPr>
          <p:cNvPr id="141" name="Shape 141"/>
          <p:cNvSpPr/>
          <p:nvPr/>
        </p:nvSpPr>
        <p:spPr>
          <a:xfrm>
            <a:off x="780963" y="2030643"/>
            <a:ext cx="2903616" cy="39888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ctr" anchorCtr="0">
            <a:noAutofit/>
          </a:bodyPr>
          <a:lstStyle/>
          <a:p>
            <a:pPr algn="ctr">
              <a:buClr>
                <a:srgbClr val="295269"/>
              </a:buClr>
              <a:buFont typeface="Arial"/>
              <a:buNone/>
            </a:pPr>
            <a:r>
              <a:rPr lang="en" sz="2133" kern="0">
                <a:solidFill>
                  <a:srgbClr val="295269"/>
                </a:solidFill>
                <a:latin typeface="Dosis"/>
                <a:ea typeface="Dosis"/>
                <a:cs typeface="Dosis"/>
                <a:sym typeface="Dosis"/>
              </a:rPr>
              <a:t>BOX TITLE</a:t>
            </a:r>
            <a:endParaRPr sz="2133" kern="0">
              <a:solidFill>
                <a:srgbClr val="000000"/>
              </a:solidFill>
              <a:latin typeface="Dosis"/>
              <a:ea typeface="Dosis"/>
              <a:cs typeface="Dosis"/>
              <a:sym typeface="Dosis"/>
            </a:endParaRPr>
          </a:p>
        </p:txBody>
      </p:sp>
      <p:cxnSp>
        <p:nvCxnSpPr>
          <p:cNvPr id="142" name="Shape 142"/>
          <p:cNvCxnSpPr/>
          <p:nvPr/>
        </p:nvCxnSpPr>
        <p:spPr>
          <a:xfrm>
            <a:off x="836031" y="2615637"/>
            <a:ext cx="27936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855377" y="2889481"/>
            <a:ext cx="2754808" cy="1838003"/>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algn="ctr">
              <a:lnSpc>
                <a:spcPct val="120000"/>
              </a:lnSpc>
              <a:buClr>
                <a:srgbClr val="295269"/>
              </a:buClr>
              <a:buFont typeface="Arial"/>
              <a:buNone/>
            </a:pPr>
            <a:r>
              <a:rPr lang="en" sz="1467" kern="0">
                <a:solidFill>
                  <a:srgbClr val="295269"/>
                </a:solidFill>
                <a:latin typeface="Dosis"/>
                <a:ea typeface="Dosis"/>
                <a:cs typeface="Dosis"/>
                <a:sym typeface="Dosis"/>
              </a:rPr>
              <a:t>Efficiently unleash cross-media information without cross-media value. </a:t>
            </a:r>
            <a:r>
              <a:rPr lang="en" sz="1467" kern="0">
                <a:solidFill>
                  <a:srgbClr val="FA726E"/>
                </a:solidFill>
                <a:latin typeface="Dosis"/>
                <a:ea typeface="Dosis"/>
                <a:cs typeface="Dosis"/>
                <a:sym typeface="Dosis"/>
              </a:rPr>
              <a:t>Quickly maximize timely</a:t>
            </a:r>
            <a:r>
              <a:rPr lang="en" sz="1467" kern="0">
                <a:solidFill>
                  <a:srgbClr val="295269"/>
                </a:solidFill>
                <a:latin typeface="Dosis"/>
                <a:ea typeface="Dosis"/>
                <a:cs typeface="Dosis"/>
                <a:sym typeface="Dosis"/>
              </a:rPr>
              <a:t> deliverables for real-time schemas. Dramatically maintain clicks-and-mortar solutions without functional solutions.</a:t>
            </a:r>
            <a:endParaRPr sz="1333" kern="0">
              <a:solidFill>
                <a:srgbClr val="000000"/>
              </a:solidFill>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4473011" y="1797083"/>
            <a:ext cx="3245940" cy="3263800"/>
          </a:xfrm>
          <a:prstGeom prst="rect">
            <a:avLst/>
          </a:prstGeom>
          <a:noFill/>
          <a:ln>
            <a:noFill/>
          </a:ln>
        </p:spPr>
      </p:pic>
      <p:sp>
        <p:nvSpPr>
          <p:cNvPr id="145" name="Shape 145"/>
          <p:cNvSpPr/>
          <p:nvPr/>
        </p:nvSpPr>
        <p:spPr>
          <a:xfrm>
            <a:off x="4473011" y="1797084"/>
            <a:ext cx="3245976" cy="3263825"/>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algn="ctr">
              <a:buClr>
                <a:srgbClr val="000000"/>
              </a:buClr>
              <a:buFont typeface="Arial"/>
              <a:buNone/>
            </a:pPr>
            <a:endParaRPr sz="1333" kern="0">
              <a:solidFill>
                <a:srgbClr val="000000"/>
              </a:solidFill>
              <a:ea typeface="Arial"/>
              <a:cs typeface="Arial"/>
              <a:sym typeface="Arial"/>
            </a:endParaRPr>
          </a:p>
        </p:txBody>
      </p:sp>
      <p:sp>
        <p:nvSpPr>
          <p:cNvPr id="146" name="Shape 146"/>
          <p:cNvSpPr/>
          <p:nvPr/>
        </p:nvSpPr>
        <p:spPr>
          <a:xfrm>
            <a:off x="4644164" y="2030643"/>
            <a:ext cx="2903616" cy="39888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ctr" anchorCtr="0">
            <a:noAutofit/>
          </a:bodyPr>
          <a:lstStyle/>
          <a:p>
            <a:pPr algn="ctr">
              <a:buClr>
                <a:srgbClr val="295269"/>
              </a:buClr>
              <a:buFont typeface="Arial"/>
              <a:buNone/>
            </a:pPr>
            <a:r>
              <a:rPr lang="en" sz="2133" kern="0">
                <a:solidFill>
                  <a:srgbClr val="295269"/>
                </a:solidFill>
                <a:latin typeface="Dosis"/>
                <a:ea typeface="Dosis"/>
                <a:cs typeface="Dosis"/>
                <a:sym typeface="Dosis"/>
              </a:rPr>
              <a:t>BOX TITLE</a:t>
            </a:r>
            <a:endParaRPr sz="2133" kern="0">
              <a:solidFill>
                <a:srgbClr val="000000"/>
              </a:solidFill>
              <a:latin typeface="Dosis"/>
              <a:ea typeface="Dosis"/>
              <a:cs typeface="Dosis"/>
              <a:sym typeface="Dosis"/>
            </a:endParaRPr>
          </a:p>
        </p:txBody>
      </p:sp>
      <p:cxnSp>
        <p:nvCxnSpPr>
          <p:cNvPr id="147" name="Shape 147"/>
          <p:cNvCxnSpPr/>
          <p:nvPr/>
        </p:nvCxnSpPr>
        <p:spPr>
          <a:xfrm>
            <a:off x="4699229" y="2615637"/>
            <a:ext cx="27936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4718577" y="2889481"/>
            <a:ext cx="2754808" cy="1838003"/>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algn="ctr">
              <a:lnSpc>
                <a:spcPct val="120000"/>
              </a:lnSpc>
              <a:buClr>
                <a:srgbClr val="295269"/>
              </a:buClr>
              <a:buFont typeface="Arial"/>
              <a:buNone/>
            </a:pPr>
            <a:r>
              <a:rPr lang="en" sz="1467" kern="0">
                <a:solidFill>
                  <a:srgbClr val="295269"/>
                </a:solidFill>
                <a:latin typeface="Dosis"/>
                <a:ea typeface="Dosis"/>
                <a:cs typeface="Dosis"/>
                <a:sym typeface="Dosis"/>
              </a:rPr>
              <a:t>Efficiently unleash cross-media information without cross-media value. </a:t>
            </a:r>
            <a:r>
              <a:rPr lang="en" sz="1467" kern="0">
                <a:solidFill>
                  <a:srgbClr val="FA726E"/>
                </a:solidFill>
                <a:latin typeface="Dosis"/>
                <a:ea typeface="Dosis"/>
                <a:cs typeface="Dosis"/>
                <a:sym typeface="Dosis"/>
              </a:rPr>
              <a:t>Quickly maximize timely</a:t>
            </a:r>
            <a:r>
              <a:rPr lang="en" sz="1467" kern="0">
                <a:solidFill>
                  <a:srgbClr val="295269"/>
                </a:solidFill>
                <a:latin typeface="Dosis"/>
                <a:ea typeface="Dosis"/>
                <a:cs typeface="Dosis"/>
                <a:sym typeface="Dosis"/>
              </a:rPr>
              <a:t> deliverables for real-time schemas. Dramatically maintain clicks-and-mortar solutions without functional solutions.</a:t>
            </a:r>
            <a:endParaRPr sz="1333" kern="0">
              <a:solidFill>
                <a:srgbClr val="000000"/>
              </a:solidFill>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8336211" y="1797083"/>
            <a:ext cx="3245940" cy="3263800"/>
          </a:xfrm>
          <a:prstGeom prst="rect">
            <a:avLst/>
          </a:prstGeom>
          <a:noFill/>
          <a:ln>
            <a:noFill/>
          </a:ln>
        </p:spPr>
      </p:pic>
      <p:sp>
        <p:nvSpPr>
          <p:cNvPr id="150" name="Shape 150"/>
          <p:cNvSpPr/>
          <p:nvPr/>
        </p:nvSpPr>
        <p:spPr>
          <a:xfrm>
            <a:off x="8336211" y="1797084"/>
            <a:ext cx="3245976" cy="3263825"/>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algn="ctr">
              <a:buClr>
                <a:srgbClr val="000000"/>
              </a:buClr>
              <a:buFont typeface="Arial"/>
              <a:buNone/>
            </a:pPr>
            <a:endParaRPr sz="1333" kern="0">
              <a:solidFill>
                <a:srgbClr val="000000"/>
              </a:solidFill>
              <a:ea typeface="Arial"/>
              <a:cs typeface="Arial"/>
              <a:sym typeface="Arial"/>
            </a:endParaRPr>
          </a:p>
        </p:txBody>
      </p:sp>
      <p:sp>
        <p:nvSpPr>
          <p:cNvPr id="151" name="Shape 151"/>
          <p:cNvSpPr/>
          <p:nvPr/>
        </p:nvSpPr>
        <p:spPr>
          <a:xfrm>
            <a:off x="8507363" y="2030643"/>
            <a:ext cx="2903616" cy="39888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ctr" anchorCtr="0">
            <a:noAutofit/>
          </a:bodyPr>
          <a:lstStyle/>
          <a:p>
            <a:pPr algn="ctr">
              <a:buClr>
                <a:srgbClr val="295269"/>
              </a:buClr>
              <a:buFont typeface="Arial"/>
              <a:buNone/>
            </a:pPr>
            <a:r>
              <a:rPr lang="en" sz="2133" kern="0">
                <a:solidFill>
                  <a:srgbClr val="295269"/>
                </a:solidFill>
                <a:latin typeface="Dosis"/>
                <a:ea typeface="Dosis"/>
                <a:cs typeface="Dosis"/>
                <a:sym typeface="Dosis"/>
              </a:rPr>
              <a:t>BOX TITLE</a:t>
            </a:r>
            <a:endParaRPr sz="2133" kern="0">
              <a:solidFill>
                <a:srgbClr val="000000"/>
              </a:solidFill>
              <a:latin typeface="Dosis"/>
              <a:ea typeface="Dosis"/>
              <a:cs typeface="Dosis"/>
              <a:sym typeface="Dosis"/>
            </a:endParaRPr>
          </a:p>
        </p:txBody>
      </p:sp>
      <p:cxnSp>
        <p:nvCxnSpPr>
          <p:cNvPr id="152" name="Shape 152"/>
          <p:cNvCxnSpPr/>
          <p:nvPr/>
        </p:nvCxnSpPr>
        <p:spPr>
          <a:xfrm>
            <a:off x="8562429" y="2615637"/>
            <a:ext cx="27936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8581776" y="2889481"/>
            <a:ext cx="2754808" cy="1838003"/>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algn="ctr">
              <a:lnSpc>
                <a:spcPct val="120000"/>
              </a:lnSpc>
              <a:buClr>
                <a:srgbClr val="295269"/>
              </a:buClr>
              <a:buFont typeface="Arial"/>
              <a:buNone/>
            </a:pPr>
            <a:r>
              <a:rPr lang="en" sz="1467" kern="0">
                <a:solidFill>
                  <a:srgbClr val="295269"/>
                </a:solidFill>
                <a:latin typeface="Dosis"/>
                <a:ea typeface="Dosis"/>
                <a:cs typeface="Dosis"/>
                <a:sym typeface="Dosis"/>
              </a:rPr>
              <a:t>Efficiently unleash cross-media information without cross-media value. </a:t>
            </a:r>
            <a:r>
              <a:rPr lang="en" sz="1467" kern="0">
                <a:solidFill>
                  <a:srgbClr val="FA726E"/>
                </a:solidFill>
                <a:latin typeface="Dosis"/>
                <a:ea typeface="Dosis"/>
                <a:cs typeface="Dosis"/>
                <a:sym typeface="Dosis"/>
              </a:rPr>
              <a:t>Quickly maximize timely</a:t>
            </a:r>
            <a:r>
              <a:rPr lang="en" sz="1467" kern="0">
                <a:solidFill>
                  <a:srgbClr val="295269"/>
                </a:solidFill>
                <a:latin typeface="Dosis"/>
                <a:ea typeface="Dosis"/>
                <a:cs typeface="Dosis"/>
                <a:sym typeface="Dosis"/>
              </a:rPr>
              <a:t> deliverables for real-time schemas. Dramatically maintain clicks-and-mortar solutions without functional solutions.</a:t>
            </a:r>
            <a:endParaRPr sz="1333" kern="0">
              <a:solidFill>
                <a:srgbClr val="000000"/>
              </a:solidFill>
              <a:latin typeface="Dosis"/>
              <a:ea typeface="Dosis"/>
              <a:cs typeface="Dosis"/>
              <a:sym typeface="Dosi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ingle-Image Normal">
  <p:cSld name="Single-Image Normal">
    <p:spTree>
      <p:nvGrpSpPr>
        <p:cNvPr id="1" name="Shape 154"/>
        <p:cNvGrpSpPr/>
        <p:nvPr/>
      </p:nvGrpSpPr>
      <p:grpSpPr>
        <a:xfrm>
          <a:off x="0" y="0"/>
          <a:ext cx="0" cy="0"/>
          <a:chOff x="0" y="0"/>
          <a:chExt cx="0" cy="0"/>
        </a:xfrm>
      </p:grpSpPr>
      <p:sp>
        <p:nvSpPr>
          <p:cNvPr id="155" name="Shape 155"/>
          <p:cNvSpPr/>
          <p:nvPr/>
        </p:nvSpPr>
        <p:spPr>
          <a:xfrm>
            <a:off x="8128000" y="0"/>
            <a:ext cx="4064000" cy="6858000"/>
          </a:xfrm>
          <a:prstGeom prst="rect">
            <a:avLst/>
          </a:prstGeom>
          <a:solidFill>
            <a:srgbClr val="E6E7E8"/>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ea typeface="Arial"/>
              <a:cs typeface="Arial"/>
              <a:sym typeface="Arial"/>
            </a:endParaRPr>
          </a:p>
        </p:txBody>
      </p:sp>
      <p:sp>
        <p:nvSpPr>
          <p:cNvPr id="156" name="Shape 156"/>
          <p:cNvSpPr txBox="1"/>
          <p:nvPr/>
        </p:nvSpPr>
        <p:spPr>
          <a:xfrm>
            <a:off x="8388333" y="374600"/>
            <a:ext cx="3416400" cy="19432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3733" kern="0">
                <a:solidFill>
                  <a:srgbClr val="204056"/>
                </a:solidFill>
                <a:latin typeface="Dosis"/>
                <a:ea typeface="Dosis"/>
                <a:cs typeface="Dosis"/>
                <a:sym typeface="Dosis"/>
              </a:rPr>
              <a:t>Title, could be longer or more wordy</a:t>
            </a:r>
            <a:endParaRPr sz="3733" kern="0">
              <a:solidFill>
                <a:srgbClr val="204056"/>
              </a:solidFill>
              <a:latin typeface="Dosis"/>
              <a:ea typeface="Dosis"/>
              <a:cs typeface="Dosis"/>
              <a:sym typeface="Dosis"/>
            </a:endParaRPr>
          </a:p>
        </p:txBody>
      </p:sp>
      <p:sp>
        <p:nvSpPr>
          <p:cNvPr id="157" name="Shape 157"/>
          <p:cNvSpPr txBox="1"/>
          <p:nvPr/>
        </p:nvSpPr>
        <p:spPr>
          <a:xfrm>
            <a:off x="8343933" y="2457400"/>
            <a:ext cx="3505200" cy="4026000"/>
          </a:xfrm>
          <a:prstGeom prst="rect">
            <a:avLst/>
          </a:prstGeom>
          <a:noFill/>
          <a:ln>
            <a:noFill/>
          </a:ln>
        </p:spPr>
        <p:txBody>
          <a:bodyPr spcFirstLastPara="1" wrap="square" lIns="121900" tIns="121900" rIns="121900" bIns="121900" anchor="t" anchorCtr="0">
            <a:noAutofit/>
          </a:bodyPr>
          <a:lstStyle/>
          <a:p>
            <a:pPr>
              <a:lnSpc>
                <a:spcPct val="115000"/>
              </a:lnSpc>
              <a:buClr>
                <a:srgbClr val="000000"/>
              </a:buClr>
              <a:buFont typeface="Arial"/>
              <a:buNone/>
            </a:pPr>
            <a:r>
              <a:rPr lang="en" sz="1467" b="1" kern="0">
                <a:solidFill>
                  <a:srgbClr val="204056"/>
                </a:solidFill>
                <a:latin typeface="Dosis"/>
                <a:ea typeface="Dosis"/>
                <a:cs typeface="Dosis"/>
                <a:sym typeface="Dosis"/>
              </a:rPr>
              <a:t>Commentary</a:t>
            </a:r>
            <a:endParaRPr sz="1467" b="1" kern="0">
              <a:solidFill>
                <a:srgbClr val="204056"/>
              </a:solidFill>
              <a:latin typeface="Dosis"/>
              <a:ea typeface="Dosis"/>
              <a:cs typeface="Dosis"/>
              <a:sym typeface="Dosis"/>
            </a:endParaRPr>
          </a:p>
          <a:p>
            <a:pPr>
              <a:lnSpc>
                <a:spcPct val="115000"/>
              </a:lnSpc>
              <a:buClr>
                <a:srgbClr val="000000"/>
              </a:buClr>
              <a:buFont typeface="Arial"/>
              <a:buNone/>
            </a:pPr>
            <a:r>
              <a:rPr lang="en" sz="1467" kern="0">
                <a:solidFill>
                  <a:srgbClr val="204056"/>
                </a:solidFill>
                <a:latin typeface="Dosis"/>
                <a:ea typeface="Dosis"/>
                <a:cs typeface="Dosis"/>
                <a:sym typeface="Dosis"/>
              </a:rPr>
              <a:t>Lorem ipsum dolor sit amet, consectetur adipiscing elit. Proin auctor odio eu ante egestas convallis. Etiam neque justo.</a:t>
            </a:r>
            <a:endParaRPr sz="1467" kern="0">
              <a:solidFill>
                <a:srgbClr val="204056"/>
              </a:solidFill>
              <a:latin typeface="Dosis"/>
              <a:ea typeface="Dosis"/>
              <a:cs typeface="Dosis"/>
              <a:sym typeface="Dosis"/>
            </a:endParaRPr>
          </a:p>
          <a:p>
            <a:pPr>
              <a:lnSpc>
                <a:spcPct val="115000"/>
              </a:lnSpc>
              <a:buClr>
                <a:srgbClr val="000000"/>
              </a:buClr>
              <a:buFont typeface="Arial"/>
              <a:buNone/>
            </a:pPr>
            <a:endParaRPr sz="1467" kern="0">
              <a:solidFill>
                <a:srgbClr val="204056"/>
              </a:solidFill>
              <a:latin typeface="Dosis"/>
              <a:ea typeface="Dosis"/>
              <a:cs typeface="Dosis"/>
              <a:sym typeface="Dosis"/>
            </a:endParaRPr>
          </a:p>
          <a:p>
            <a:pPr>
              <a:lnSpc>
                <a:spcPct val="115000"/>
              </a:lnSpc>
              <a:buClr>
                <a:srgbClr val="000000"/>
              </a:buClr>
              <a:buFont typeface="Arial"/>
              <a:buNone/>
            </a:pPr>
            <a:r>
              <a:rPr lang="en" sz="1467" b="1" kern="0">
                <a:solidFill>
                  <a:srgbClr val="204056"/>
                </a:solidFill>
                <a:latin typeface="Dosis"/>
                <a:ea typeface="Dosis"/>
                <a:cs typeface="Dosis"/>
                <a:sym typeface="Dosis"/>
              </a:rPr>
              <a:t>Trends</a:t>
            </a:r>
            <a:endParaRPr sz="1467" b="1" kern="0">
              <a:solidFill>
                <a:srgbClr val="204056"/>
              </a:solidFill>
              <a:latin typeface="Dosis"/>
              <a:ea typeface="Dosis"/>
              <a:cs typeface="Dosis"/>
              <a:sym typeface="Dosis"/>
            </a:endParaRPr>
          </a:p>
          <a:p>
            <a:pPr>
              <a:lnSpc>
                <a:spcPct val="115000"/>
              </a:lnSpc>
              <a:buClr>
                <a:srgbClr val="000000"/>
              </a:buClr>
              <a:buFont typeface="Arial"/>
              <a:buNone/>
            </a:pPr>
            <a:r>
              <a:rPr lang="en" sz="1467" kern="0">
                <a:solidFill>
                  <a:srgbClr val="204056"/>
                </a:solidFill>
                <a:latin typeface="Dosis"/>
                <a:ea typeface="Dosis"/>
                <a:cs typeface="Dosis"/>
                <a:sym typeface="Dosis"/>
              </a:rPr>
              <a:t>Lorem ipsum dolor sit amet, consectetur adipiscing elit. Proin auctor odio eu ante egestas convallis. Etiam neque justo.</a:t>
            </a:r>
            <a:endParaRPr sz="1467" kern="0">
              <a:solidFill>
                <a:srgbClr val="204056"/>
              </a:solidFill>
              <a:latin typeface="Dosis"/>
              <a:ea typeface="Dosis"/>
              <a:cs typeface="Dosis"/>
              <a:sym typeface="Dosis"/>
            </a:endParaRPr>
          </a:p>
          <a:p>
            <a:pPr>
              <a:lnSpc>
                <a:spcPct val="115000"/>
              </a:lnSpc>
              <a:buClr>
                <a:srgbClr val="000000"/>
              </a:buClr>
              <a:buFont typeface="Arial"/>
              <a:buNone/>
            </a:pPr>
            <a:endParaRPr sz="1467" kern="0">
              <a:solidFill>
                <a:srgbClr val="204056"/>
              </a:solidFill>
              <a:latin typeface="Dosis"/>
              <a:ea typeface="Dosis"/>
              <a:cs typeface="Dosis"/>
              <a:sym typeface="Dosis"/>
            </a:endParaRPr>
          </a:p>
          <a:p>
            <a:pPr>
              <a:lnSpc>
                <a:spcPct val="115000"/>
              </a:lnSpc>
              <a:buClr>
                <a:srgbClr val="000000"/>
              </a:buClr>
              <a:buFont typeface="Arial"/>
              <a:buNone/>
            </a:pPr>
            <a:r>
              <a:rPr lang="en" sz="1467" b="1" kern="0">
                <a:solidFill>
                  <a:srgbClr val="204056"/>
                </a:solidFill>
                <a:latin typeface="Dosis"/>
                <a:ea typeface="Dosis"/>
                <a:cs typeface="Dosis"/>
                <a:sym typeface="Dosis"/>
              </a:rPr>
              <a:t>Key Findings</a:t>
            </a:r>
            <a:endParaRPr sz="1467" b="1" kern="0">
              <a:solidFill>
                <a:srgbClr val="204056"/>
              </a:solidFill>
              <a:latin typeface="Dosis"/>
              <a:ea typeface="Dosis"/>
              <a:cs typeface="Dosis"/>
              <a:sym typeface="Dosis"/>
            </a:endParaRPr>
          </a:p>
          <a:p>
            <a:pPr>
              <a:lnSpc>
                <a:spcPct val="115000"/>
              </a:lnSpc>
              <a:buClr>
                <a:srgbClr val="000000"/>
              </a:buClr>
              <a:buFont typeface="Arial"/>
              <a:buNone/>
            </a:pPr>
            <a:r>
              <a:rPr lang="en" sz="1467" kern="0">
                <a:solidFill>
                  <a:srgbClr val="204056"/>
                </a:solidFill>
                <a:latin typeface="Dosis"/>
                <a:ea typeface="Dosis"/>
                <a:cs typeface="Dosis"/>
                <a:sym typeface="Dosis"/>
              </a:rPr>
              <a:t>Lorem ipsum dolor sit amet, consectetur adipiscing elit. Proin auctor odio eu ante egestas convallis. Etiam neque justo.</a:t>
            </a:r>
            <a:endParaRPr sz="1467" kern="0">
              <a:solidFill>
                <a:srgbClr val="204056"/>
              </a:solidFill>
              <a:latin typeface="Dosis"/>
              <a:ea typeface="Dosis"/>
              <a:cs typeface="Dosis"/>
              <a:sym typeface="Dosis"/>
            </a:endParaRPr>
          </a:p>
          <a:p>
            <a:pPr>
              <a:lnSpc>
                <a:spcPct val="115000"/>
              </a:lnSpc>
              <a:buClr>
                <a:srgbClr val="000000"/>
              </a:buClr>
              <a:buFont typeface="Arial"/>
              <a:buNone/>
            </a:pPr>
            <a:endParaRPr sz="1867" kern="0">
              <a:solidFill>
                <a:srgbClr val="204056"/>
              </a:solidFill>
              <a:latin typeface="Dosis"/>
              <a:ea typeface="Dosis"/>
              <a:cs typeface="Dosis"/>
              <a:sym typeface="Dosis"/>
            </a:endParaRPr>
          </a:p>
        </p:txBody>
      </p:sp>
      <p:sp>
        <p:nvSpPr>
          <p:cNvPr id="158" name="Shape 158"/>
          <p:cNvSpPr/>
          <p:nvPr/>
        </p:nvSpPr>
        <p:spPr>
          <a:xfrm>
            <a:off x="648891" y="479321"/>
            <a:ext cx="3231072" cy="30360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a:buClr>
                <a:srgbClr val="295269"/>
              </a:buClr>
              <a:buFont typeface="Arial"/>
              <a:buNone/>
            </a:pPr>
            <a:r>
              <a:rPr lang="en" sz="2000" kern="0">
                <a:solidFill>
                  <a:srgbClr val="295269"/>
                </a:solidFill>
                <a:latin typeface="Dosis"/>
                <a:ea typeface="Dosis"/>
                <a:cs typeface="Dosis"/>
                <a:sym typeface="Dosis"/>
              </a:rPr>
              <a:t>IMAGE TITLE</a:t>
            </a:r>
            <a:endParaRPr sz="2000" kern="0">
              <a:solidFill>
                <a:srgbClr val="000000"/>
              </a:solidFill>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648891" y="1046355"/>
            <a:ext cx="6029027" cy="4567535"/>
          </a:xfrm>
          <a:prstGeom prst="rect">
            <a:avLst/>
          </a:prstGeom>
          <a:noFill/>
          <a:ln>
            <a:noFill/>
          </a:ln>
        </p:spPr>
      </p:pic>
      <p:sp>
        <p:nvSpPr>
          <p:cNvPr id="160" name="Shape 160"/>
          <p:cNvSpPr/>
          <p:nvPr/>
        </p:nvSpPr>
        <p:spPr>
          <a:xfrm>
            <a:off x="648891" y="5936847"/>
            <a:ext cx="4320504" cy="4449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a:buClr>
                <a:srgbClr val="295269"/>
              </a:buClr>
              <a:buFont typeface="Arial"/>
              <a:buNone/>
            </a:pPr>
            <a:r>
              <a:rPr lang="en" sz="1467" kern="0">
                <a:solidFill>
                  <a:srgbClr val="295269"/>
                </a:solidFill>
                <a:latin typeface="Dosis"/>
                <a:ea typeface="Dosis"/>
                <a:cs typeface="Dosis"/>
                <a:sym typeface="Dosis"/>
              </a:rPr>
              <a:t>Efficiently unleash </a:t>
            </a:r>
            <a:r>
              <a:rPr lang="en" sz="1467" kern="0">
                <a:solidFill>
                  <a:srgbClr val="FA726E"/>
                </a:solidFill>
                <a:latin typeface="Dosis"/>
                <a:ea typeface="Dosis"/>
                <a:cs typeface="Dosis"/>
                <a:sym typeface="Dosis"/>
              </a:rPr>
              <a:t>cross-media</a:t>
            </a:r>
            <a:r>
              <a:rPr lang="en" sz="1467" kern="0">
                <a:solidFill>
                  <a:srgbClr val="295269"/>
                </a:solidFill>
                <a:latin typeface="Dosis"/>
                <a:ea typeface="Dosis"/>
                <a:cs typeface="Dosis"/>
                <a:sym typeface="Dosis"/>
              </a:rPr>
              <a:t> information without cross-media.</a:t>
            </a:r>
            <a:endParaRPr sz="1333" kern="0">
              <a:solidFill>
                <a:srgbClr val="000000"/>
              </a:solidFill>
              <a:latin typeface="Dosis"/>
              <a:ea typeface="Dosis"/>
              <a:cs typeface="Dosis"/>
              <a:sym typeface="Dosi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wo-Image Slide">
  <p:cSld name="Two-Image Slide">
    <p:spTree>
      <p:nvGrpSpPr>
        <p:cNvPr id="1" name="Shape 161"/>
        <p:cNvGrpSpPr/>
        <p:nvPr/>
      </p:nvGrpSpPr>
      <p:grpSpPr>
        <a:xfrm>
          <a:off x="0" y="0"/>
          <a:ext cx="0" cy="0"/>
          <a:chOff x="0" y="0"/>
          <a:chExt cx="0" cy="0"/>
        </a:xfrm>
      </p:grpSpPr>
      <p:sp>
        <p:nvSpPr>
          <p:cNvPr id="162" name="Shape 162"/>
          <p:cNvSpPr/>
          <p:nvPr/>
        </p:nvSpPr>
        <p:spPr>
          <a:xfrm>
            <a:off x="843460" y="5469829"/>
            <a:ext cx="3251873" cy="44496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a:buClr>
                <a:srgbClr val="295269"/>
              </a:buClr>
              <a:buFont typeface="Arial"/>
              <a:buNone/>
            </a:pPr>
            <a:r>
              <a:rPr lang="en" sz="1467" kern="0">
                <a:solidFill>
                  <a:srgbClr val="295269"/>
                </a:solidFill>
                <a:latin typeface="Dosis"/>
                <a:ea typeface="Dosis"/>
                <a:cs typeface="Dosis"/>
                <a:sym typeface="Dosis"/>
              </a:rPr>
              <a:t>Efficiently unleash </a:t>
            </a:r>
            <a:r>
              <a:rPr lang="en" sz="1467" kern="0">
                <a:solidFill>
                  <a:srgbClr val="FA726E"/>
                </a:solidFill>
                <a:latin typeface="Dosis"/>
                <a:ea typeface="Dosis"/>
                <a:cs typeface="Dosis"/>
                <a:sym typeface="Dosis"/>
              </a:rPr>
              <a:t>cross-media</a:t>
            </a:r>
            <a:r>
              <a:rPr lang="en" sz="1467" kern="0">
                <a:solidFill>
                  <a:srgbClr val="295269"/>
                </a:solidFill>
                <a:latin typeface="Dosis"/>
                <a:ea typeface="Dosis"/>
                <a:cs typeface="Dosis"/>
                <a:sym typeface="Dosis"/>
              </a:rPr>
              <a:t> information without cross-media.</a:t>
            </a:r>
            <a:endParaRPr sz="1467" kern="0">
              <a:solidFill>
                <a:srgbClr val="000000"/>
              </a:solidFill>
              <a:latin typeface="Dosis"/>
              <a:ea typeface="Dosis"/>
              <a:cs typeface="Dosis"/>
              <a:sym typeface="Dosis"/>
            </a:endParaRPr>
          </a:p>
        </p:txBody>
      </p:sp>
      <p:sp>
        <p:nvSpPr>
          <p:cNvPr id="163" name="Shape 163"/>
          <p:cNvSpPr/>
          <p:nvPr/>
        </p:nvSpPr>
        <p:spPr>
          <a:xfrm>
            <a:off x="853876" y="940195"/>
            <a:ext cx="3231072" cy="21282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a:buClr>
                <a:srgbClr val="295269"/>
              </a:buClr>
              <a:buFont typeface="Arial"/>
              <a:buNone/>
            </a:pPr>
            <a:r>
              <a:rPr lang="en" sz="2000" kern="0">
                <a:solidFill>
                  <a:srgbClr val="295269"/>
                </a:solidFill>
                <a:latin typeface="Dosis"/>
                <a:ea typeface="Dosis"/>
                <a:cs typeface="Dosis"/>
                <a:sym typeface="Dosis"/>
              </a:rPr>
              <a:t>IMAGE TITLE</a:t>
            </a:r>
            <a:endParaRPr sz="2000" kern="0">
              <a:solidFill>
                <a:srgbClr val="000000"/>
              </a:solidFill>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859829" y="1482327"/>
            <a:ext cx="4771429" cy="3615035"/>
          </a:xfrm>
          <a:prstGeom prst="rect">
            <a:avLst/>
          </a:prstGeom>
          <a:noFill/>
          <a:ln>
            <a:noFill/>
          </a:ln>
        </p:spPr>
      </p:pic>
      <p:pic>
        <p:nvPicPr>
          <p:cNvPr id="165" name="Shape 165"/>
          <p:cNvPicPr preferRelativeResize="0"/>
          <p:nvPr/>
        </p:nvPicPr>
        <p:blipFill>
          <a:blip r:embed="rId2">
            <a:alphaModFix/>
          </a:blip>
          <a:stretch>
            <a:fillRect/>
          </a:stretch>
        </p:blipFill>
        <p:spPr>
          <a:xfrm>
            <a:off x="6504186" y="1482327"/>
            <a:ext cx="4771429" cy="3615035"/>
          </a:xfrm>
          <a:prstGeom prst="rect">
            <a:avLst/>
          </a:prstGeom>
          <a:noFill/>
          <a:ln>
            <a:noFill/>
          </a:ln>
        </p:spPr>
      </p:pic>
      <p:sp>
        <p:nvSpPr>
          <p:cNvPr id="166" name="Shape 166"/>
          <p:cNvSpPr/>
          <p:nvPr/>
        </p:nvSpPr>
        <p:spPr>
          <a:xfrm>
            <a:off x="6499721" y="5471317"/>
            <a:ext cx="3251873" cy="4464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a:buClr>
                <a:srgbClr val="295269"/>
              </a:buClr>
              <a:buFont typeface="Arial"/>
              <a:buNone/>
            </a:pPr>
            <a:r>
              <a:rPr lang="en" sz="1467" kern="0">
                <a:solidFill>
                  <a:srgbClr val="295269"/>
                </a:solidFill>
                <a:latin typeface="Dosis"/>
                <a:ea typeface="Dosis"/>
                <a:cs typeface="Dosis"/>
                <a:sym typeface="Dosis"/>
              </a:rPr>
              <a:t>Efficiently unleash </a:t>
            </a:r>
            <a:r>
              <a:rPr lang="en" sz="1467" kern="0">
                <a:solidFill>
                  <a:srgbClr val="FA726E"/>
                </a:solidFill>
                <a:latin typeface="Dosis"/>
                <a:ea typeface="Dosis"/>
                <a:cs typeface="Dosis"/>
                <a:sym typeface="Dosis"/>
              </a:rPr>
              <a:t>cross-media</a:t>
            </a:r>
            <a:r>
              <a:rPr lang="en" sz="1467" kern="0">
                <a:solidFill>
                  <a:srgbClr val="295269"/>
                </a:solidFill>
                <a:latin typeface="Dosis"/>
                <a:ea typeface="Dosis"/>
                <a:cs typeface="Dosis"/>
                <a:sym typeface="Dosis"/>
              </a:rPr>
              <a:t> information without cross-media.</a:t>
            </a:r>
            <a:endParaRPr sz="1467" kern="0">
              <a:solidFill>
                <a:srgbClr val="000000"/>
              </a:solidFill>
              <a:latin typeface="Dosis"/>
              <a:ea typeface="Dosis"/>
              <a:cs typeface="Dosis"/>
              <a:sym typeface="Dosis"/>
            </a:endParaRPr>
          </a:p>
        </p:txBody>
      </p:sp>
      <p:sp>
        <p:nvSpPr>
          <p:cNvPr id="167" name="Shape 167"/>
          <p:cNvSpPr/>
          <p:nvPr/>
        </p:nvSpPr>
        <p:spPr>
          <a:xfrm>
            <a:off x="6510139" y="943173"/>
            <a:ext cx="3231072" cy="211311"/>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a:buClr>
                <a:srgbClr val="295269"/>
              </a:buClr>
              <a:buFont typeface="Arial"/>
              <a:buNone/>
            </a:pPr>
            <a:r>
              <a:rPr lang="en" sz="2000" kern="0">
                <a:solidFill>
                  <a:srgbClr val="295269"/>
                </a:solidFill>
                <a:latin typeface="Dosis"/>
                <a:ea typeface="Dosis"/>
                <a:cs typeface="Dosis"/>
                <a:sym typeface="Dosis"/>
              </a:rPr>
              <a:t>IMAGE TITLE</a:t>
            </a:r>
            <a:endParaRPr sz="2000" kern="0">
              <a:solidFill>
                <a:srgbClr val="000000"/>
              </a:solidFill>
              <a:latin typeface="Dosis"/>
              <a:ea typeface="Dosis"/>
              <a:cs typeface="Dosis"/>
              <a:sym typeface="Dosi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tatement 1">
  <p:cSld name="Statement 1">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12192000" cy="6858000"/>
          </a:xfrm>
          <a:prstGeom prst="rect">
            <a:avLst/>
          </a:prstGeom>
          <a:noFill/>
          <a:ln>
            <a:noFill/>
          </a:ln>
        </p:spPr>
      </p:pic>
      <p:sp>
        <p:nvSpPr>
          <p:cNvPr id="170" name="Shape 170"/>
          <p:cNvSpPr/>
          <p:nvPr/>
        </p:nvSpPr>
        <p:spPr>
          <a:xfrm>
            <a:off x="0" y="0"/>
            <a:ext cx="12192000" cy="6858000"/>
          </a:xfrm>
          <a:prstGeom prst="rect">
            <a:avLst/>
          </a:prstGeom>
          <a:solidFill>
            <a:srgbClr val="204056">
              <a:alpha val="82490"/>
            </a:srgbClr>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ea typeface="Arial"/>
              <a:cs typeface="Arial"/>
              <a:sym typeface="Arial"/>
            </a:endParaRPr>
          </a:p>
        </p:txBody>
      </p:sp>
      <p:sp>
        <p:nvSpPr>
          <p:cNvPr id="171" name="Shape 171"/>
          <p:cNvSpPr txBox="1"/>
          <p:nvPr/>
        </p:nvSpPr>
        <p:spPr>
          <a:xfrm>
            <a:off x="1536733" y="2222633"/>
            <a:ext cx="8852000" cy="1828800"/>
          </a:xfrm>
          <a:prstGeom prst="rect">
            <a:avLst/>
          </a:prstGeom>
          <a:noFill/>
          <a:ln>
            <a:noFill/>
          </a:ln>
        </p:spPr>
        <p:txBody>
          <a:bodyPr spcFirstLastPara="1" wrap="square" lIns="121900" tIns="121900" rIns="121900" bIns="121900" anchor="t" anchorCtr="0">
            <a:noAutofit/>
          </a:bodyPr>
          <a:lstStyle/>
          <a:p>
            <a:pPr algn="ctr">
              <a:buClr>
                <a:srgbClr val="000000"/>
              </a:buClr>
              <a:buFont typeface="Arial"/>
              <a:buNone/>
            </a:pPr>
            <a:r>
              <a:rPr lang="en" sz="5333" kern="0">
                <a:solidFill>
                  <a:srgbClr val="FFFFFF"/>
                </a:solidFill>
                <a:latin typeface="Dosis"/>
                <a:ea typeface="Dosis"/>
                <a:cs typeface="Dosis"/>
                <a:sym typeface="Dosis"/>
              </a:rPr>
              <a:t>This is a bold statement or “quote” with a full bleed image</a:t>
            </a:r>
            <a:endParaRPr sz="5333" kern="0">
              <a:solidFill>
                <a:srgbClr val="FFFFFF"/>
              </a:solidFill>
              <a:latin typeface="Dosis"/>
              <a:ea typeface="Dosis"/>
              <a:cs typeface="Dosis"/>
              <a:sym typeface="Dosis"/>
            </a:endParaRPr>
          </a:p>
          <a:p>
            <a:pPr algn="ctr">
              <a:buClr>
                <a:srgbClr val="000000"/>
              </a:buClr>
              <a:buFont typeface="Arial"/>
              <a:buNone/>
            </a:pPr>
            <a:endParaRPr sz="4800" kern="0">
              <a:solidFill>
                <a:srgbClr val="FFFFFF"/>
              </a:solidFill>
              <a:latin typeface="Dosis"/>
              <a:ea typeface="Dosis"/>
              <a:cs typeface="Dosis"/>
              <a:sym typeface="Dosis"/>
            </a:endParaRPr>
          </a:p>
        </p:txBody>
      </p:sp>
      <p:sp>
        <p:nvSpPr>
          <p:cNvPr id="172" name="Shape 172"/>
          <p:cNvSpPr txBox="1"/>
          <p:nvPr/>
        </p:nvSpPr>
        <p:spPr>
          <a:xfrm>
            <a:off x="2019333" y="4508633"/>
            <a:ext cx="7886800" cy="596800"/>
          </a:xfrm>
          <a:prstGeom prst="rect">
            <a:avLst/>
          </a:prstGeom>
          <a:noFill/>
          <a:ln>
            <a:noFill/>
          </a:ln>
        </p:spPr>
        <p:txBody>
          <a:bodyPr spcFirstLastPara="1" wrap="square" lIns="121900" tIns="121900" rIns="121900" bIns="121900" anchor="t" anchorCtr="0">
            <a:noAutofit/>
          </a:bodyPr>
          <a:lstStyle/>
          <a:p>
            <a:pPr algn="ctr">
              <a:buClr>
                <a:srgbClr val="000000"/>
              </a:buClr>
              <a:buFont typeface="Arial"/>
              <a:buNone/>
            </a:pPr>
            <a:r>
              <a:rPr lang="en" sz="2133" kern="0">
                <a:solidFill>
                  <a:srgbClr val="BCBEC0"/>
                </a:solidFill>
                <a:latin typeface="Dosis"/>
                <a:ea typeface="Dosis"/>
                <a:cs typeface="Dosis"/>
                <a:sym typeface="Dosis"/>
              </a:rPr>
              <a:t>Name of Author (if it’s a quote)</a:t>
            </a:r>
            <a:endParaRPr sz="2133" kern="0">
              <a:solidFill>
                <a:srgbClr val="BCBEC0"/>
              </a:solidFill>
              <a:latin typeface="Dosis"/>
              <a:ea typeface="Dosis"/>
              <a:cs typeface="Dosis"/>
              <a:sym typeface="Dosis"/>
            </a:endParaRPr>
          </a:p>
          <a:p>
            <a:pPr algn="ctr">
              <a:buClr>
                <a:srgbClr val="000000"/>
              </a:buClr>
              <a:buFont typeface="Arial"/>
              <a:buNone/>
            </a:pPr>
            <a:endParaRPr sz="2133" kern="0">
              <a:solidFill>
                <a:srgbClr val="BCBEC0"/>
              </a:solidFill>
              <a:latin typeface="Dosis"/>
              <a:ea typeface="Dosis"/>
              <a:cs typeface="Dosis"/>
              <a:sym typeface="Dosi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tatement 2">
  <p:cSld name="Statement 2">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75" name="Shape 175"/>
          <p:cNvSpPr/>
          <p:nvPr/>
        </p:nvSpPr>
        <p:spPr>
          <a:xfrm>
            <a:off x="0" y="0"/>
            <a:ext cx="12192000" cy="6858000"/>
          </a:xfrm>
          <a:prstGeom prst="rect">
            <a:avLst/>
          </a:prstGeom>
          <a:solidFill>
            <a:srgbClr val="204056">
              <a:alpha val="82490"/>
            </a:srgbClr>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ea typeface="Arial"/>
              <a:cs typeface="Arial"/>
              <a:sym typeface="Arial"/>
            </a:endParaRPr>
          </a:p>
        </p:txBody>
      </p:sp>
      <p:sp>
        <p:nvSpPr>
          <p:cNvPr id="176" name="Shape 176"/>
          <p:cNvSpPr txBox="1"/>
          <p:nvPr/>
        </p:nvSpPr>
        <p:spPr>
          <a:xfrm>
            <a:off x="1536733" y="2222633"/>
            <a:ext cx="8852000" cy="1828800"/>
          </a:xfrm>
          <a:prstGeom prst="rect">
            <a:avLst/>
          </a:prstGeom>
          <a:noFill/>
          <a:ln>
            <a:noFill/>
          </a:ln>
        </p:spPr>
        <p:txBody>
          <a:bodyPr spcFirstLastPara="1" wrap="square" lIns="121900" tIns="121900" rIns="121900" bIns="121900" anchor="t" anchorCtr="0">
            <a:noAutofit/>
          </a:bodyPr>
          <a:lstStyle/>
          <a:p>
            <a:pPr algn="ctr">
              <a:buClr>
                <a:srgbClr val="000000"/>
              </a:buClr>
              <a:buFont typeface="Arial"/>
              <a:buNone/>
            </a:pPr>
            <a:r>
              <a:rPr lang="en" sz="5333" kern="0">
                <a:solidFill>
                  <a:srgbClr val="FFFFFF"/>
                </a:solidFill>
                <a:latin typeface="Dosis"/>
                <a:ea typeface="Dosis"/>
                <a:cs typeface="Dosis"/>
                <a:sym typeface="Dosis"/>
              </a:rPr>
              <a:t>This is a bold statement or “quote” with a full bleed image</a:t>
            </a:r>
            <a:endParaRPr sz="5333" kern="0">
              <a:solidFill>
                <a:srgbClr val="FFFFFF"/>
              </a:solidFill>
              <a:latin typeface="Dosis"/>
              <a:ea typeface="Dosis"/>
              <a:cs typeface="Dosis"/>
              <a:sym typeface="Dosis"/>
            </a:endParaRPr>
          </a:p>
          <a:p>
            <a:pPr algn="ctr">
              <a:buClr>
                <a:srgbClr val="000000"/>
              </a:buClr>
              <a:buFont typeface="Arial"/>
              <a:buNone/>
            </a:pPr>
            <a:endParaRPr sz="4800" kern="0">
              <a:solidFill>
                <a:srgbClr val="FFFFFF"/>
              </a:solidFill>
              <a:latin typeface="Dosis"/>
              <a:ea typeface="Dosis"/>
              <a:cs typeface="Dosis"/>
              <a:sym typeface="Dosis"/>
            </a:endParaRPr>
          </a:p>
        </p:txBody>
      </p:sp>
      <p:sp>
        <p:nvSpPr>
          <p:cNvPr id="177" name="Shape 177"/>
          <p:cNvSpPr txBox="1"/>
          <p:nvPr/>
        </p:nvSpPr>
        <p:spPr>
          <a:xfrm>
            <a:off x="2019333" y="4508633"/>
            <a:ext cx="7886800" cy="596800"/>
          </a:xfrm>
          <a:prstGeom prst="rect">
            <a:avLst/>
          </a:prstGeom>
          <a:noFill/>
          <a:ln>
            <a:noFill/>
          </a:ln>
        </p:spPr>
        <p:txBody>
          <a:bodyPr spcFirstLastPara="1" wrap="square" lIns="121900" tIns="121900" rIns="121900" bIns="121900" anchor="t" anchorCtr="0">
            <a:noAutofit/>
          </a:bodyPr>
          <a:lstStyle/>
          <a:p>
            <a:pPr algn="ctr">
              <a:buClr>
                <a:srgbClr val="000000"/>
              </a:buClr>
              <a:buFont typeface="Arial"/>
              <a:buNone/>
            </a:pPr>
            <a:r>
              <a:rPr lang="en" sz="2133" kern="0">
                <a:solidFill>
                  <a:srgbClr val="BCBEC0"/>
                </a:solidFill>
                <a:latin typeface="Dosis"/>
                <a:ea typeface="Dosis"/>
                <a:cs typeface="Dosis"/>
                <a:sym typeface="Dosis"/>
              </a:rPr>
              <a:t>Name of Author (if it’s a quote)</a:t>
            </a:r>
            <a:endParaRPr sz="2133" kern="0">
              <a:solidFill>
                <a:srgbClr val="BCBEC0"/>
              </a:solidFill>
              <a:latin typeface="Dosis"/>
              <a:ea typeface="Dosis"/>
              <a:cs typeface="Dosis"/>
              <a:sym typeface="Dosis"/>
            </a:endParaRPr>
          </a:p>
          <a:p>
            <a:pPr algn="ctr">
              <a:buClr>
                <a:srgbClr val="000000"/>
              </a:buClr>
              <a:buFont typeface="Arial"/>
              <a:buNone/>
            </a:pPr>
            <a:endParaRPr sz="2133" kern="0">
              <a:solidFill>
                <a:srgbClr val="BCBEC0"/>
              </a:solidFill>
              <a:latin typeface="Dosis"/>
              <a:ea typeface="Dosis"/>
              <a:cs typeface="Dosis"/>
              <a:sym typeface="Dosi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erson Slide">
  <p:cSld name="Person Slide">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6858000" cy="6858000"/>
          </a:xfrm>
          <a:prstGeom prst="rect">
            <a:avLst/>
          </a:prstGeom>
          <a:noFill/>
          <a:ln>
            <a:noFill/>
          </a:ln>
        </p:spPr>
      </p:pic>
      <p:sp>
        <p:nvSpPr>
          <p:cNvPr id="180" name="Shape 180"/>
          <p:cNvSpPr txBox="1"/>
          <p:nvPr/>
        </p:nvSpPr>
        <p:spPr>
          <a:xfrm>
            <a:off x="7442233" y="2603633"/>
            <a:ext cx="3213200" cy="21588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2400" kern="0">
                <a:solidFill>
                  <a:srgbClr val="BCBEC0"/>
                </a:solidFill>
                <a:latin typeface="Dosis"/>
                <a:ea typeface="Dosis"/>
                <a:cs typeface="Dosis"/>
                <a:sym typeface="Dosis"/>
              </a:rPr>
              <a:t>Passionate developer, lover of pizza and cute little dogs. Previously at Acme Inc and Awesome Startup.</a:t>
            </a:r>
            <a:endParaRPr sz="2400" kern="0">
              <a:solidFill>
                <a:srgbClr val="BCBEC0"/>
              </a:solidFill>
              <a:latin typeface="Dosis"/>
              <a:ea typeface="Dosis"/>
              <a:cs typeface="Dosis"/>
              <a:sym typeface="Dosis"/>
            </a:endParaRPr>
          </a:p>
          <a:p>
            <a:pPr>
              <a:buClr>
                <a:srgbClr val="000000"/>
              </a:buClr>
              <a:buFont typeface="Arial"/>
              <a:buNone/>
            </a:pPr>
            <a:endParaRPr sz="2400" kern="0">
              <a:solidFill>
                <a:srgbClr val="BCBEC0"/>
              </a:solidFill>
              <a:latin typeface="Dosis"/>
              <a:ea typeface="Dosis"/>
              <a:cs typeface="Dosis"/>
              <a:sym typeface="Dosis"/>
            </a:endParaRPr>
          </a:p>
        </p:txBody>
      </p:sp>
      <p:sp>
        <p:nvSpPr>
          <p:cNvPr id="181" name="Shape 181"/>
          <p:cNvSpPr txBox="1"/>
          <p:nvPr/>
        </p:nvSpPr>
        <p:spPr>
          <a:xfrm>
            <a:off x="7442233" y="1460633"/>
            <a:ext cx="3213200" cy="12320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867" kern="0">
                <a:solidFill>
                  <a:srgbClr val="FFFFFF"/>
                </a:solidFill>
                <a:latin typeface="Dosis"/>
                <a:ea typeface="Dosis"/>
                <a:cs typeface="Dosis"/>
                <a:sym typeface="Dosis"/>
              </a:rPr>
              <a:t>Welcome</a:t>
            </a:r>
            <a:endParaRPr sz="1867" kern="0">
              <a:solidFill>
                <a:srgbClr val="FFFFFF"/>
              </a:solidFill>
              <a:latin typeface="Dosis"/>
              <a:ea typeface="Dosis"/>
              <a:cs typeface="Dosis"/>
              <a:sym typeface="Dosis"/>
            </a:endParaRPr>
          </a:p>
          <a:p>
            <a:pPr>
              <a:buClr>
                <a:srgbClr val="000000"/>
              </a:buClr>
              <a:buFont typeface="Arial"/>
              <a:buNone/>
            </a:pPr>
            <a:r>
              <a:rPr lang="en" sz="3200" kern="0">
                <a:solidFill>
                  <a:srgbClr val="FFFFFF"/>
                </a:solidFill>
                <a:latin typeface="Dosis"/>
                <a:ea typeface="Dosis"/>
                <a:cs typeface="Dosis"/>
                <a:sym typeface="Dosis"/>
              </a:rPr>
              <a:t>John Coder</a:t>
            </a:r>
            <a:endParaRPr sz="3200" kern="0">
              <a:solidFill>
                <a:srgbClr val="FFFFFF"/>
              </a:solidFill>
              <a:latin typeface="Dosis"/>
              <a:ea typeface="Dosis"/>
              <a:cs typeface="Dosis"/>
              <a:sym typeface="Dosis"/>
            </a:endParaRPr>
          </a:p>
          <a:p>
            <a:pPr>
              <a:buClr>
                <a:srgbClr val="000000"/>
              </a:buClr>
              <a:buFont typeface="Arial"/>
              <a:buNone/>
            </a:pPr>
            <a:endParaRPr sz="2400" kern="0">
              <a:solidFill>
                <a:srgbClr val="FFFFFF"/>
              </a:solidFill>
              <a:latin typeface="Dosis"/>
              <a:ea typeface="Dosis"/>
              <a:cs typeface="Dosis"/>
              <a:sym typeface="Dosi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ub-section Slide">
  <p:cSld name="Sub-section Slide">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625362" y="2542533"/>
            <a:ext cx="10947165" cy="10462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a:buClr>
                <a:srgbClr val="295269"/>
              </a:buClr>
              <a:buFont typeface="Arial"/>
              <a:buNone/>
            </a:pPr>
            <a:r>
              <a:rPr lang="en" sz="7466" kern="0">
                <a:solidFill>
                  <a:srgbClr val="204056"/>
                </a:solidFill>
                <a:latin typeface="Dosis"/>
                <a:ea typeface="Dosis"/>
                <a:cs typeface="Dosis"/>
                <a:sym typeface="Dosis"/>
              </a:rPr>
              <a:t>SUB-SECTION TITLE</a:t>
            </a:r>
            <a:endParaRPr sz="1333" kern="0">
              <a:solidFill>
                <a:srgbClr val="204056"/>
              </a:solidFill>
              <a:latin typeface="Dosis"/>
              <a:ea typeface="Dosis"/>
              <a:cs typeface="Dosis"/>
              <a:sym typeface="Dosis"/>
            </a:endParaRPr>
          </a:p>
        </p:txBody>
      </p:sp>
      <p:sp>
        <p:nvSpPr>
          <p:cNvPr id="68" name="Shape 68"/>
          <p:cNvSpPr/>
          <p:nvPr/>
        </p:nvSpPr>
        <p:spPr>
          <a:xfrm>
            <a:off x="625348" y="3651300"/>
            <a:ext cx="10947165"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a:buClr>
                <a:srgbClr val="A4A6A8"/>
              </a:buClr>
              <a:buFont typeface="Arial"/>
              <a:buNone/>
            </a:pPr>
            <a:r>
              <a:rPr lang="en" sz="4667" kern="0">
                <a:solidFill>
                  <a:srgbClr val="BCBEC0"/>
                </a:solidFill>
                <a:latin typeface="Dosis"/>
                <a:ea typeface="Dosis"/>
                <a:cs typeface="Dosis"/>
                <a:sym typeface="Dosis"/>
              </a:rPr>
              <a:t>Subtitle goes here</a:t>
            </a:r>
            <a:endParaRPr sz="1333" kern="0">
              <a:solidFill>
                <a:srgbClr val="BCBEC0"/>
              </a:solidFill>
              <a:latin typeface="Dosis"/>
              <a:ea typeface="Dosis"/>
              <a:cs typeface="Dosis"/>
              <a:sym typeface="Dosis"/>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ogo over white">
  <p:cSld name="Logo over white">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84" name="Shape 184"/>
          <p:cNvPicPr preferRelativeResize="0"/>
          <p:nvPr/>
        </p:nvPicPr>
        <p:blipFill>
          <a:blip r:embed="rId3">
            <a:alphaModFix/>
          </a:blip>
          <a:stretch>
            <a:fillRect/>
          </a:stretch>
        </p:blipFill>
        <p:spPr>
          <a:xfrm>
            <a:off x="4106600" y="3011599"/>
            <a:ext cx="3978801" cy="8348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Logo over blue" type="titleOnly">
  <p:cSld name="Logo over blue">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12192000" cy="6858000"/>
          </a:xfrm>
          <a:prstGeom prst="rect">
            <a:avLst/>
          </a:prstGeom>
          <a:noFill/>
          <a:ln>
            <a:noFill/>
          </a:ln>
        </p:spPr>
      </p:pic>
      <p:pic>
        <p:nvPicPr>
          <p:cNvPr id="187" name="Shape 187"/>
          <p:cNvPicPr preferRelativeResize="0"/>
          <p:nvPr/>
        </p:nvPicPr>
        <p:blipFill>
          <a:blip r:embed="rId3">
            <a:alphaModFix/>
          </a:blip>
          <a:stretch>
            <a:fillRect/>
          </a:stretch>
        </p:blipFill>
        <p:spPr>
          <a:xfrm>
            <a:off x="4106596" y="3010606"/>
            <a:ext cx="3978801" cy="836777"/>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inal Slide">
  <p:cSld name="Final Slide">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625362" y="2905884"/>
            <a:ext cx="10947165" cy="10462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algn="ctr">
              <a:buClr>
                <a:srgbClr val="295269"/>
              </a:buClr>
              <a:buFont typeface="Arial"/>
              <a:buNone/>
            </a:pPr>
            <a:r>
              <a:rPr lang="en" sz="7466" kern="0">
                <a:solidFill>
                  <a:srgbClr val="FFFFFF"/>
                </a:solidFill>
                <a:latin typeface="Dosis"/>
                <a:ea typeface="Dosis"/>
                <a:cs typeface="Dosis"/>
                <a:sym typeface="Dosis"/>
              </a:rPr>
              <a:t>THANKS!</a:t>
            </a:r>
            <a:endParaRPr sz="1333" kern="0">
              <a:solidFill>
                <a:srgbClr val="FFFFFF"/>
              </a:solidFill>
              <a:latin typeface="Dosis"/>
              <a:ea typeface="Dosis"/>
              <a:cs typeface="Dosis"/>
              <a:sym typeface="Dosis"/>
            </a:endParaRPr>
          </a:p>
        </p:txBody>
      </p:sp>
      <p:sp>
        <p:nvSpPr>
          <p:cNvPr id="190" name="Shape 190"/>
          <p:cNvSpPr/>
          <p:nvPr/>
        </p:nvSpPr>
        <p:spPr>
          <a:xfrm>
            <a:off x="3568700" y="4325033"/>
            <a:ext cx="5054597" cy="8820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gn="ctr">
              <a:buClr>
                <a:srgbClr val="8A8A8A"/>
              </a:buClr>
              <a:buFont typeface="Arial"/>
              <a:buNone/>
            </a:pPr>
            <a:r>
              <a:rPr lang="en" sz="1867" kern="0">
                <a:solidFill>
                  <a:srgbClr val="FFFFFF"/>
                </a:solidFill>
                <a:latin typeface="Dosis"/>
                <a:ea typeface="Dosis"/>
                <a:cs typeface="Dosis"/>
                <a:sym typeface="Dosis"/>
              </a:rPr>
              <a:t>Zach Sims   </a:t>
            </a:r>
            <a:endParaRPr sz="1867" kern="0">
              <a:solidFill>
                <a:srgbClr val="FFFFFF"/>
              </a:solidFill>
              <a:latin typeface="Dosis"/>
              <a:ea typeface="Dosis"/>
              <a:cs typeface="Dosis"/>
              <a:sym typeface="Dosis"/>
            </a:endParaRPr>
          </a:p>
          <a:p>
            <a:pPr algn="ctr">
              <a:buClr>
                <a:srgbClr val="8A8A8A"/>
              </a:buClr>
              <a:buFont typeface="Arial"/>
              <a:buNone/>
            </a:pPr>
            <a:r>
              <a:rPr lang="en" sz="1600" kern="0">
                <a:solidFill>
                  <a:srgbClr val="BCBEC0"/>
                </a:solidFill>
                <a:latin typeface="Dosis"/>
                <a:ea typeface="Dosis"/>
                <a:cs typeface="Dosis"/>
                <a:sym typeface="Dosis"/>
              </a:rPr>
              <a:t>@zsims   </a:t>
            </a:r>
            <a:endParaRPr sz="1600" kern="0">
              <a:solidFill>
                <a:srgbClr val="BCBEC0"/>
              </a:solidFill>
              <a:latin typeface="Dosis"/>
              <a:ea typeface="Dosis"/>
              <a:cs typeface="Dosis"/>
              <a:sym typeface="Dosis"/>
            </a:endParaRPr>
          </a:p>
          <a:p>
            <a:pPr algn="ctr">
              <a:buClr>
                <a:srgbClr val="8A8A8A"/>
              </a:buClr>
              <a:buFont typeface="Arial"/>
              <a:buNone/>
            </a:pPr>
            <a:r>
              <a:rPr lang="en" sz="1600" kern="0">
                <a:solidFill>
                  <a:srgbClr val="BCBEC0"/>
                </a:solidFill>
                <a:latin typeface="Dosis"/>
                <a:ea typeface="Dosis"/>
                <a:cs typeface="Dosis"/>
                <a:sym typeface="Dosis"/>
              </a:rPr>
              <a:t>zach@codecademy.com</a:t>
            </a:r>
            <a:endParaRPr sz="1600" kern="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5187421" y="1995467"/>
            <a:ext cx="1817173" cy="382168"/>
          </a:xfrm>
          <a:prstGeom prst="rect">
            <a:avLst/>
          </a:prstGeom>
          <a:noFill/>
          <a:ln>
            <a:noFill/>
          </a:ln>
        </p:spPr>
      </p:pic>
      <p:sp>
        <p:nvSpPr>
          <p:cNvPr id="192" name="Shape 192"/>
          <p:cNvSpPr/>
          <p:nvPr/>
        </p:nvSpPr>
        <p:spPr>
          <a:xfrm>
            <a:off x="3568700" y="6179233"/>
            <a:ext cx="5054597" cy="46303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gn="ctr">
              <a:buClr>
                <a:srgbClr val="C8CACB"/>
              </a:buClr>
              <a:buFont typeface="Arial"/>
              <a:buNone/>
            </a:pPr>
            <a:r>
              <a:rPr lang="en" sz="1600" kern="0">
                <a:solidFill>
                  <a:srgbClr val="C8CACB"/>
                </a:solidFill>
                <a:latin typeface="Dosis"/>
                <a:ea typeface="Dosis"/>
                <a:cs typeface="Dosis"/>
                <a:sym typeface="Dosis"/>
              </a:rPr>
              <a:t>WE’RE HIRING:</a:t>
            </a:r>
            <a:r>
              <a:rPr lang="en" sz="1600" kern="0">
                <a:solidFill>
                  <a:srgbClr val="F4F5F5"/>
                </a:solidFill>
                <a:latin typeface="Dosis"/>
                <a:ea typeface="Dosis"/>
                <a:cs typeface="Dosis"/>
                <a:sym typeface="Dosis"/>
              </a:rPr>
              <a:t> </a:t>
            </a:r>
            <a:r>
              <a:rPr lang="en" sz="1600" kern="0">
                <a:solidFill>
                  <a:srgbClr val="FA726E"/>
                </a:solidFill>
                <a:latin typeface="Dosis"/>
                <a:ea typeface="Dosis"/>
                <a:cs typeface="Dosis"/>
                <a:sym typeface="Dosis"/>
              </a:rPr>
              <a:t>http://www.codecademy.com/about/jobs</a:t>
            </a:r>
            <a:endParaRPr sz="1600" kern="0">
              <a:solidFill>
                <a:srgbClr val="000000"/>
              </a:solidFill>
              <a:latin typeface="Dosis"/>
              <a:ea typeface="Dosis"/>
              <a:cs typeface="Dosis"/>
              <a:sym typeface="Dosis"/>
            </a:endParaRPr>
          </a:p>
          <a:p>
            <a:pPr algn="ctr">
              <a:buClr>
                <a:srgbClr val="8A8A8A"/>
              </a:buClr>
              <a:buFont typeface="Arial"/>
              <a:buNone/>
            </a:pPr>
            <a:endParaRPr sz="1600" kern="0">
              <a:solidFill>
                <a:srgbClr val="FFFFFF"/>
              </a:solidFill>
              <a:latin typeface="Dosis"/>
              <a:ea typeface="Dosis"/>
              <a:cs typeface="Dosis"/>
              <a:sym typeface="Dosi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meline">
  <p:cSld name="Timeline">
    <p:spTree>
      <p:nvGrpSpPr>
        <p:cNvPr id="1" name="Shape 194"/>
        <p:cNvGrpSpPr/>
        <p:nvPr/>
      </p:nvGrpSpPr>
      <p:grpSpPr>
        <a:xfrm>
          <a:off x="0" y="0"/>
          <a:ext cx="0" cy="0"/>
          <a:chOff x="0" y="0"/>
          <a:chExt cx="0" cy="0"/>
        </a:xfrm>
      </p:grpSpPr>
      <p:cxnSp>
        <p:nvCxnSpPr>
          <p:cNvPr id="195" name="Shape 195"/>
          <p:cNvCxnSpPr/>
          <p:nvPr/>
        </p:nvCxnSpPr>
        <p:spPr>
          <a:xfrm>
            <a:off x="508200" y="6012600"/>
            <a:ext cx="0" cy="3772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559633" y="5974000"/>
            <a:ext cx="17464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200" kern="0">
                <a:solidFill>
                  <a:srgbClr val="000000"/>
                </a:solidFill>
                <a:latin typeface="Dosis"/>
                <a:ea typeface="Dosis"/>
                <a:cs typeface="Dosis"/>
                <a:sym typeface="Dosis"/>
              </a:rPr>
              <a:t>Q2</a:t>
            </a:r>
            <a:endParaRPr sz="1200" kern="0">
              <a:solidFill>
                <a:srgbClr val="000000"/>
              </a:solidFill>
              <a:latin typeface="Dosis"/>
              <a:ea typeface="Dosis"/>
              <a:cs typeface="Dosis"/>
              <a:sym typeface="Dosis"/>
            </a:endParaRPr>
          </a:p>
        </p:txBody>
      </p:sp>
      <p:cxnSp>
        <p:nvCxnSpPr>
          <p:cNvPr id="197" name="Shape 197"/>
          <p:cNvCxnSpPr/>
          <p:nvPr/>
        </p:nvCxnSpPr>
        <p:spPr>
          <a:xfrm>
            <a:off x="4269784" y="6012600"/>
            <a:ext cx="0" cy="3772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4321217" y="5974000"/>
            <a:ext cx="17464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200" kern="0">
                <a:solidFill>
                  <a:srgbClr val="000000"/>
                </a:solidFill>
                <a:latin typeface="Dosis"/>
                <a:ea typeface="Dosis"/>
                <a:cs typeface="Dosis"/>
                <a:sym typeface="Dosis"/>
              </a:rPr>
              <a:t>Q3</a:t>
            </a:r>
            <a:endParaRPr sz="1200" kern="0">
              <a:solidFill>
                <a:srgbClr val="000000"/>
              </a:solidFill>
              <a:latin typeface="Dosis"/>
              <a:ea typeface="Dosis"/>
              <a:cs typeface="Dosis"/>
              <a:sym typeface="Dosis"/>
            </a:endParaRPr>
          </a:p>
        </p:txBody>
      </p:sp>
      <p:cxnSp>
        <p:nvCxnSpPr>
          <p:cNvPr id="199" name="Shape 199"/>
          <p:cNvCxnSpPr/>
          <p:nvPr/>
        </p:nvCxnSpPr>
        <p:spPr>
          <a:xfrm>
            <a:off x="8031400" y="6012600"/>
            <a:ext cx="0" cy="3772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8082833" y="5974000"/>
            <a:ext cx="17464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200" kern="0">
                <a:solidFill>
                  <a:srgbClr val="000000"/>
                </a:solidFill>
                <a:latin typeface="Dosis"/>
                <a:ea typeface="Dosis"/>
                <a:cs typeface="Dosis"/>
                <a:sym typeface="Dosis"/>
              </a:rPr>
              <a:t>Q4</a:t>
            </a:r>
            <a:endParaRPr sz="1200" kern="0">
              <a:solidFill>
                <a:srgbClr val="000000"/>
              </a:solidFill>
              <a:latin typeface="Dosis"/>
              <a:ea typeface="Dosis"/>
              <a:cs typeface="Dosis"/>
              <a:sym typeface="Dosis"/>
            </a:endParaRPr>
          </a:p>
        </p:txBody>
      </p:sp>
      <p:cxnSp>
        <p:nvCxnSpPr>
          <p:cNvPr id="201" name="Shape 201"/>
          <p:cNvCxnSpPr/>
          <p:nvPr/>
        </p:nvCxnSpPr>
        <p:spPr>
          <a:xfrm>
            <a:off x="508200" y="5426167"/>
            <a:ext cx="0" cy="3772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559633" y="5387567"/>
            <a:ext cx="11456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200" kern="0">
                <a:solidFill>
                  <a:srgbClr val="B7B7B7"/>
                </a:solidFill>
                <a:latin typeface="Dosis"/>
                <a:ea typeface="Dosis"/>
                <a:cs typeface="Dosis"/>
                <a:sym typeface="Dosis"/>
              </a:rPr>
              <a:t>July</a:t>
            </a:r>
            <a:endParaRPr sz="1200" kern="0">
              <a:solidFill>
                <a:srgbClr val="B7B7B7"/>
              </a:solidFill>
              <a:latin typeface="Dosis"/>
              <a:ea typeface="Dosis"/>
              <a:cs typeface="Dosis"/>
              <a:sym typeface="Dosis"/>
            </a:endParaRPr>
          </a:p>
        </p:txBody>
      </p:sp>
      <p:sp>
        <p:nvSpPr>
          <p:cNvPr id="203" name="Shape 203"/>
          <p:cNvSpPr txBox="1"/>
          <p:nvPr/>
        </p:nvSpPr>
        <p:spPr>
          <a:xfrm>
            <a:off x="1820108" y="5387567"/>
            <a:ext cx="11456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200" kern="0">
                <a:solidFill>
                  <a:srgbClr val="B7B7B7"/>
                </a:solidFill>
                <a:latin typeface="Dosis"/>
                <a:ea typeface="Dosis"/>
                <a:cs typeface="Dosis"/>
                <a:sym typeface="Dosis"/>
              </a:rPr>
              <a:t>August</a:t>
            </a:r>
            <a:endParaRPr sz="1200" kern="0">
              <a:solidFill>
                <a:srgbClr val="B7B7B7"/>
              </a:solidFill>
              <a:latin typeface="Dosis"/>
              <a:ea typeface="Dosis"/>
              <a:cs typeface="Dosis"/>
              <a:sym typeface="Dosis"/>
            </a:endParaRPr>
          </a:p>
        </p:txBody>
      </p:sp>
      <p:cxnSp>
        <p:nvCxnSpPr>
          <p:cNvPr id="204" name="Shape 204"/>
          <p:cNvCxnSpPr/>
          <p:nvPr/>
        </p:nvCxnSpPr>
        <p:spPr>
          <a:xfrm>
            <a:off x="1768675" y="5426167"/>
            <a:ext cx="0" cy="3772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3083025" y="5387567"/>
            <a:ext cx="11456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200" kern="0">
                <a:solidFill>
                  <a:srgbClr val="B7B7B7"/>
                </a:solidFill>
                <a:latin typeface="Dosis"/>
                <a:ea typeface="Dosis"/>
                <a:cs typeface="Dosis"/>
                <a:sym typeface="Dosis"/>
              </a:rPr>
              <a:t>September</a:t>
            </a:r>
            <a:endParaRPr sz="1200" kern="0">
              <a:solidFill>
                <a:srgbClr val="B7B7B7"/>
              </a:solidFill>
              <a:latin typeface="Dosis"/>
              <a:ea typeface="Dosis"/>
              <a:cs typeface="Dosis"/>
              <a:sym typeface="Dosis"/>
            </a:endParaRPr>
          </a:p>
        </p:txBody>
      </p:sp>
      <p:cxnSp>
        <p:nvCxnSpPr>
          <p:cNvPr id="206" name="Shape 206"/>
          <p:cNvCxnSpPr/>
          <p:nvPr/>
        </p:nvCxnSpPr>
        <p:spPr>
          <a:xfrm>
            <a:off x="3031592" y="5426167"/>
            <a:ext cx="0" cy="3772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8031400" y="5426167"/>
            <a:ext cx="0" cy="3772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8082833" y="5387567"/>
            <a:ext cx="11456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200" kern="0">
                <a:solidFill>
                  <a:srgbClr val="B7B7B7"/>
                </a:solidFill>
                <a:latin typeface="Dosis"/>
                <a:ea typeface="Dosis"/>
                <a:cs typeface="Dosis"/>
                <a:sym typeface="Dosis"/>
              </a:rPr>
              <a:t>January</a:t>
            </a:r>
            <a:endParaRPr sz="1200" kern="0">
              <a:solidFill>
                <a:srgbClr val="B7B7B7"/>
              </a:solidFill>
              <a:latin typeface="Dosis"/>
              <a:ea typeface="Dosis"/>
              <a:cs typeface="Dosis"/>
              <a:sym typeface="Dosis"/>
            </a:endParaRPr>
          </a:p>
        </p:txBody>
      </p:sp>
      <p:sp>
        <p:nvSpPr>
          <p:cNvPr id="209" name="Shape 209"/>
          <p:cNvSpPr txBox="1"/>
          <p:nvPr/>
        </p:nvSpPr>
        <p:spPr>
          <a:xfrm>
            <a:off x="9343307" y="5387567"/>
            <a:ext cx="11456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200" kern="0">
                <a:solidFill>
                  <a:srgbClr val="B7B7B7"/>
                </a:solidFill>
                <a:latin typeface="Dosis"/>
                <a:ea typeface="Dosis"/>
                <a:cs typeface="Dosis"/>
                <a:sym typeface="Dosis"/>
              </a:rPr>
              <a:t>February</a:t>
            </a:r>
            <a:endParaRPr sz="1200" kern="0">
              <a:solidFill>
                <a:srgbClr val="B7B7B7"/>
              </a:solidFill>
              <a:latin typeface="Dosis"/>
              <a:ea typeface="Dosis"/>
              <a:cs typeface="Dosis"/>
              <a:sym typeface="Dosis"/>
            </a:endParaRPr>
          </a:p>
        </p:txBody>
      </p:sp>
      <p:cxnSp>
        <p:nvCxnSpPr>
          <p:cNvPr id="210" name="Shape 210"/>
          <p:cNvCxnSpPr/>
          <p:nvPr/>
        </p:nvCxnSpPr>
        <p:spPr>
          <a:xfrm>
            <a:off x="9291873" y="5426167"/>
            <a:ext cx="0" cy="3772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10606225" y="5387567"/>
            <a:ext cx="11456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200" kern="0">
                <a:solidFill>
                  <a:srgbClr val="B7B7B7"/>
                </a:solidFill>
                <a:latin typeface="Dosis"/>
                <a:ea typeface="Dosis"/>
                <a:cs typeface="Dosis"/>
                <a:sym typeface="Dosis"/>
              </a:rPr>
              <a:t>March</a:t>
            </a:r>
            <a:endParaRPr sz="1200" kern="0">
              <a:solidFill>
                <a:srgbClr val="B7B7B7"/>
              </a:solidFill>
              <a:latin typeface="Dosis"/>
              <a:ea typeface="Dosis"/>
              <a:cs typeface="Dosis"/>
              <a:sym typeface="Dosis"/>
            </a:endParaRPr>
          </a:p>
        </p:txBody>
      </p:sp>
      <p:cxnSp>
        <p:nvCxnSpPr>
          <p:cNvPr id="212" name="Shape 212"/>
          <p:cNvCxnSpPr/>
          <p:nvPr/>
        </p:nvCxnSpPr>
        <p:spPr>
          <a:xfrm>
            <a:off x="10554792" y="5426167"/>
            <a:ext cx="0" cy="3772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4269800" y="5426167"/>
            <a:ext cx="0" cy="3772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4321233" y="5387567"/>
            <a:ext cx="11456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200" kern="0">
                <a:solidFill>
                  <a:srgbClr val="B7B7B7"/>
                </a:solidFill>
                <a:latin typeface="Dosis"/>
                <a:ea typeface="Dosis"/>
                <a:cs typeface="Dosis"/>
                <a:sym typeface="Dosis"/>
              </a:rPr>
              <a:t>October</a:t>
            </a:r>
            <a:endParaRPr sz="1200" kern="0">
              <a:solidFill>
                <a:srgbClr val="B7B7B7"/>
              </a:solidFill>
              <a:latin typeface="Dosis"/>
              <a:ea typeface="Dosis"/>
              <a:cs typeface="Dosis"/>
              <a:sym typeface="Dosis"/>
            </a:endParaRPr>
          </a:p>
        </p:txBody>
      </p:sp>
      <p:sp>
        <p:nvSpPr>
          <p:cNvPr id="215" name="Shape 215"/>
          <p:cNvSpPr txBox="1"/>
          <p:nvPr/>
        </p:nvSpPr>
        <p:spPr>
          <a:xfrm>
            <a:off x="5581707" y="5387567"/>
            <a:ext cx="11456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200" kern="0">
                <a:solidFill>
                  <a:srgbClr val="B7B7B7"/>
                </a:solidFill>
                <a:latin typeface="Dosis"/>
                <a:ea typeface="Dosis"/>
                <a:cs typeface="Dosis"/>
                <a:sym typeface="Dosis"/>
              </a:rPr>
              <a:t>November</a:t>
            </a:r>
            <a:endParaRPr sz="1200" kern="0">
              <a:solidFill>
                <a:srgbClr val="B7B7B7"/>
              </a:solidFill>
              <a:latin typeface="Dosis"/>
              <a:ea typeface="Dosis"/>
              <a:cs typeface="Dosis"/>
              <a:sym typeface="Dosis"/>
            </a:endParaRPr>
          </a:p>
        </p:txBody>
      </p:sp>
      <p:cxnSp>
        <p:nvCxnSpPr>
          <p:cNvPr id="216" name="Shape 216"/>
          <p:cNvCxnSpPr/>
          <p:nvPr/>
        </p:nvCxnSpPr>
        <p:spPr>
          <a:xfrm>
            <a:off x="5530273" y="5426167"/>
            <a:ext cx="0" cy="3772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6844625" y="5387567"/>
            <a:ext cx="11456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200" kern="0">
                <a:solidFill>
                  <a:srgbClr val="B7B7B7"/>
                </a:solidFill>
                <a:latin typeface="Dosis"/>
                <a:ea typeface="Dosis"/>
                <a:cs typeface="Dosis"/>
                <a:sym typeface="Dosis"/>
              </a:rPr>
              <a:t>December</a:t>
            </a:r>
            <a:endParaRPr sz="1200" kern="0">
              <a:solidFill>
                <a:srgbClr val="B7B7B7"/>
              </a:solidFill>
              <a:latin typeface="Dosis"/>
              <a:ea typeface="Dosis"/>
              <a:cs typeface="Dosis"/>
              <a:sym typeface="Dosis"/>
            </a:endParaRPr>
          </a:p>
          <a:p>
            <a:pPr>
              <a:buClr>
                <a:srgbClr val="000000"/>
              </a:buClr>
              <a:buFont typeface="Arial"/>
              <a:buNone/>
            </a:pPr>
            <a:endParaRPr sz="1200" kern="0">
              <a:solidFill>
                <a:srgbClr val="B7B7B7"/>
              </a:solidFill>
              <a:latin typeface="Dosis"/>
              <a:ea typeface="Dosis"/>
              <a:cs typeface="Dosis"/>
              <a:sym typeface="Dosis"/>
            </a:endParaRPr>
          </a:p>
        </p:txBody>
      </p:sp>
      <p:cxnSp>
        <p:nvCxnSpPr>
          <p:cNvPr id="218" name="Shape 218"/>
          <p:cNvCxnSpPr/>
          <p:nvPr/>
        </p:nvCxnSpPr>
        <p:spPr>
          <a:xfrm>
            <a:off x="6793192" y="5426167"/>
            <a:ext cx="0" cy="3772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4269784" y="1303100"/>
            <a:ext cx="0" cy="38580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8031400" y="1303100"/>
            <a:ext cx="0" cy="38580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508200" y="1303100"/>
            <a:ext cx="0" cy="38580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768667" y="4305033"/>
            <a:ext cx="2508400" cy="2864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Font typeface="Arial"/>
              <a:buNone/>
            </a:pPr>
            <a:r>
              <a:rPr lang="en" sz="1333" kern="0">
                <a:solidFill>
                  <a:srgbClr val="666666"/>
                </a:solidFill>
                <a:latin typeface="Dosis"/>
                <a:ea typeface="Dosis"/>
                <a:cs typeface="Dosis"/>
                <a:sym typeface="Dosis"/>
              </a:rPr>
              <a:t>Spec definition</a:t>
            </a:r>
            <a:endParaRPr sz="1333" kern="0">
              <a:solidFill>
                <a:srgbClr val="666666"/>
              </a:solidFill>
              <a:latin typeface="Dosis"/>
              <a:ea typeface="Dosis"/>
              <a:cs typeface="Dosis"/>
              <a:sym typeface="Dosis"/>
            </a:endParaRPr>
          </a:p>
        </p:txBody>
      </p:sp>
      <p:sp>
        <p:nvSpPr>
          <p:cNvPr id="223" name="Shape 223"/>
          <p:cNvSpPr/>
          <p:nvPr/>
        </p:nvSpPr>
        <p:spPr>
          <a:xfrm>
            <a:off x="4277233" y="4305033"/>
            <a:ext cx="3754000" cy="2864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Font typeface="Arial"/>
              <a:buNone/>
            </a:pPr>
            <a:r>
              <a:rPr lang="en" sz="1333" kern="0">
                <a:solidFill>
                  <a:srgbClr val="666666"/>
                </a:solidFill>
                <a:latin typeface="Dosis"/>
                <a:ea typeface="Dosis"/>
                <a:cs typeface="Dosis"/>
                <a:sym typeface="Dosis"/>
              </a:rPr>
              <a:t>Evaluate, and build</a:t>
            </a:r>
            <a:endParaRPr sz="1333" kern="0">
              <a:solidFill>
                <a:srgbClr val="666666"/>
              </a:solidFill>
              <a:latin typeface="Dosis"/>
              <a:ea typeface="Dosis"/>
              <a:cs typeface="Dosis"/>
              <a:sym typeface="Dosis"/>
            </a:endParaRPr>
          </a:p>
        </p:txBody>
      </p:sp>
      <p:sp>
        <p:nvSpPr>
          <p:cNvPr id="224" name="Shape 224"/>
          <p:cNvSpPr/>
          <p:nvPr/>
        </p:nvSpPr>
        <p:spPr>
          <a:xfrm>
            <a:off x="8031403" y="4591441"/>
            <a:ext cx="2000400" cy="2864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Font typeface="Arial"/>
              <a:buNone/>
            </a:pPr>
            <a:r>
              <a:rPr lang="en" sz="1333" kern="0">
                <a:solidFill>
                  <a:srgbClr val="666666"/>
                </a:solidFill>
                <a:latin typeface="Dosis"/>
                <a:ea typeface="Dosis"/>
                <a:cs typeface="Dosis"/>
                <a:sym typeface="Dosis"/>
              </a:rPr>
              <a:t>non-US app store?</a:t>
            </a:r>
            <a:endParaRPr sz="1333" kern="0">
              <a:solidFill>
                <a:srgbClr val="666666"/>
              </a:solidFill>
              <a:latin typeface="Dosis"/>
              <a:ea typeface="Dosis"/>
              <a:cs typeface="Dosis"/>
              <a:sym typeface="Dosis"/>
            </a:endParaRPr>
          </a:p>
        </p:txBody>
      </p:sp>
      <p:sp>
        <p:nvSpPr>
          <p:cNvPr id="225" name="Shape 225"/>
          <p:cNvSpPr/>
          <p:nvPr/>
        </p:nvSpPr>
        <p:spPr>
          <a:xfrm>
            <a:off x="1768600" y="1595041"/>
            <a:ext cx="3059200" cy="2864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Font typeface="Arial"/>
              <a:buNone/>
            </a:pPr>
            <a:r>
              <a:rPr lang="en" sz="1333" kern="0">
                <a:solidFill>
                  <a:srgbClr val="FFFFFF"/>
                </a:solidFill>
                <a:latin typeface="Dosis"/>
                <a:ea typeface="Dosis"/>
                <a:cs typeface="Dosis"/>
                <a:sym typeface="Dosis"/>
              </a:rPr>
              <a:t>LTP 1+2 francine release</a:t>
            </a:r>
            <a:endParaRPr sz="1333" kern="0">
              <a:solidFill>
                <a:srgbClr val="FFFFFF"/>
              </a:solidFill>
              <a:latin typeface="Dosis"/>
              <a:ea typeface="Dosis"/>
              <a:cs typeface="Dosis"/>
              <a:sym typeface="Dosis"/>
            </a:endParaRPr>
          </a:p>
        </p:txBody>
      </p:sp>
      <p:sp>
        <p:nvSpPr>
          <p:cNvPr id="226" name="Shape 226"/>
          <p:cNvSpPr/>
          <p:nvPr/>
        </p:nvSpPr>
        <p:spPr>
          <a:xfrm>
            <a:off x="4827803" y="1595041"/>
            <a:ext cx="1496000" cy="2864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Font typeface="Arial"/>
              <a:buNone/>
            </a:pPr>
            <a:r>
              <a:rPr lang="en" sz="1333" kern="0">
                <a:solidFill>
                  <a:srgbClr val="FFFFFF"/>
                </a:solidFill>
                <a:latin typeface="Dosis"/>
                <a:ea typeface="Dosis"/>
                <a:cs typeface="Dosis"/>
                <a:sym typeface="Dosis"/>
              </a:rPr>
              <a:t>final release</a:t>
            </a:r>
            <a:endParaRPr sz="1333" kern="0">
              <a:solidFill>
                <a:srgbClr val="FFFFFF"/>
              </a:solidFill>
              <a:latin typeface="Dosis"/>
              <a:ea typeface="Dosis"/>
              <a:cs typeface="Dosis"/>
              <a:sym typeface="Dosis"/>
            </a:endParaRPr>
          </a:p>
        </p:txBody>
      </p:sp>
      <p:sp>
        <p:nvSpPr>
          <p:cNvPr id="227" name="Shape 227"/>
          <p:cNvSpPr/>
          <p:nvPr/>
        </p:nvSpPr>
        <p:spPr>
          <a:xfrm>
            <a:off x="1768600" y="2001441"/>
            <a:ext cx="2508400" cy="2864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Font typeface="Arial"/>
              <a:buNone/>
            </a:pPr>
            <a:r>
              <a:rPr lang="en" sz="1333" kern="0">
                <a:solidFill>
                  <a:srgbClr val="FFFFFF"/>
                </a:solidFill>
                <a:latin typeface="Dosis"/>
                <a:ea typeface="Dosis"/>
                <a:cs typeface="Dosis"/>
                <a:sym typeface="Dosis"/>
              </a:rPr>
              <a:t>HT: 100 interviews</a:t>
            </a:r>
            <a:endParaRPr sz="1333" kern="0">
              <a:solidFill>
                <a:srgbClr val="FFFFFF"/>
              </a:solidFill>
              <a:latin typeface="Dosis"/>
              <a:ea typeface="Dosis"/>
              <a:cs typeface="Dosis"/>
              <a:sym typeface="Dosis"/>
            </a:endParaRPr>
          </a:p>
        </p:txBody>
      </p:sp>
      <p:sp>
        <p:nvSpPr>
          <p:cNvPr id="228" name="Shape 228"/>
          <p:cNvSpPr/>
          <p:nvPr/>
        </p:nvSpPr>
        <p:spPr>
          <a:xfrm>
            <a:off x="4281001" y="2001441"/>
            <a:ext cx="1855200" cy="4316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Font typeface="Arial"/>
              <a:buNone/>
            </a:pPr>
            <a:r>
              <a:rPr lang="en" sz="1333" kern="0">
                <a:solidFill>
                  <a:srgbClr val="FFFFFF"/>
                </a:solidFill>
                <a:latin typeface="Dosis"/>
                <a:ea typeface="Dosis"/>
                <a:cs typeface="Dosis"/>
                <a:sym typeface="Dosis"/>
              </a:rPr>
              <a:t>hireability funnel + integration?</a:t>
            </a:r>
            <a:endParaRPr sz="1333" kern="0">
              <a:solidFill>
                <a:srgbClr val="FFFFFF"/>
              </a:solidFill>
              <a:latin typeface="Dosis"/>
              <a:ea typeface="Dosis"/>
              <a:cs typeface="Dosis"/>
              <a:sym typeface="Dosis"/>
            </a:endParaRPr>
          </a:p>
        </p:txBody>
      </p:sp>
      <p:sp>
        <p:nvSpPr>
          <p:cNvPr id="229" name="Shape 229"/>
          <p:cNvSpPr/>
          <p:nvPr/>
        </p:nvSpPr>
        <p:spPr>
          <a:xfrm>
            <a:off x="1768600" y="3006975"/>
            <a:ext cx="2508400" cy="2864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Font typeface="Arial"/>
              <a:buNone/>
            </a:pPr>
            <a:r>
              <a:rPr lang="en" sz="1333" kern="0">
                <a:solidFill>
                  <a:srgbClr val="FFFFFF"/>
                </a:solidFill>
                <a:latin typeface="Dosis"/>
                <a:ea typeface="Dosis"/>
                <a:cs typeface="Dosis"/>
                <a:sym typeface="Dosis"/>
              </a:rPr>
              <a:t>Peer Code Review</a:t>
            </a:r>
            <a:endParaRPr sz="1333" kern="0">
              <a:solidFill>
                <a:srgbClr val="FFFFFF"/>
              </a:solidFill>
              <a:latin typeface="Dosis"/>
              <a:ea typeface="Dosis"/>
              <a:cs typeface="Dosis"/>
              <a:sym typeface="Dosis"/>
            </a:endParaRPr>
          </a:p>
        </p:txBody>
      </p:sp>
      <p:sp>
        <p:nvSpPr>
          <p:cNvPr id="230" name="Shape 230"/>
          <p:cNvSpPr/>
          <p:nvPr/>
        </p:nvSpPr>
        <p:spPr>
          <a:xfrm>
            <a:off x="1768600" y="3402808"/>
            <a:ext cx="2508400" cy="2864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Font typeface="Arial"/>
              <a:buNone/>
            </a:pPr>
            <a:r>
              <a:rPr lang="en" sz="1333" kern="0">
                <a:solidFill>
                  <a:srgbClr val="FFFFFF"/>
                </a:solidFill>
                <a:latin typeface="Dosis"/>
                <a:ea typeface="Dosis"/>
                <a:cs typeface="Dosis"/>
                <a:sym typeface="Dosis"/>
              </a:rPr>
              <a:t>Guidance Counselor</a:t>
            </a:r>
            <a:endParaRPr sz="1333" kern="0">
              <a:solidFill>
                <a:srgbClr val="FFFFFF"/>
              </a:solidFill>
              <a:latin typeface="Dosis"/>
              <a:ea typeface="Dosis"/>
              <a:cs typeface="Dosis"/>
              <a:sym typeface="Dosis"/>
            </a:endParaRPr>
          </a:p>
        </p:txBody>
      </p:sp>
      <p:sp>
        <p:nvSpPr>
          <p:cNvPr id="231" name="Shape 231"/>
          <p:cNvSpPr/>
          <p:nvPr/>
        </p:nvSpPr>
        <p:spPr>
          <a:xfrm>
            <a:off x="9751436" y="4305041"/>
            <a:ext cx="2000400" cy="2864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Font typeface="Arial"/>
              <a:buNone/>
            </a:pPr>
            <a:r>
              <a:rPr lang="en" sz="1333" kern="0">
                <a:solidFill>
                  <a:srgbClr val="666666"/>
                </a:solidFill>
                <a:latin typeface="Dosis"/>
                <a:ea typeface="Dosis"/>
                <a:cs typeface="Dosis"/>
                <a:sym typeface="Dosis"/>
              </a:rPr>
              <a:t>Deliver to US app store</a:t>
            </a:r>
            <a:endParaRPr sz="1333" kern="0">
              <a:solidFill>
                <a:srgbClr val="666666"/>
              </a:solidFill>
              <a:latin typeface="Dosis"/>
              <a:ea typeface="Dosis"/>
              <a:cs typeface="Dosis"/>
              <a:sym typeface="Dosis"/>
            </a:endParaRPr>
          </a:p>
        </p:txBody>
      </p:sp>
      <p:cxnSp>
        <p:nvCxnSpPr>
          <p:cNvPr id="232" name="Shape 232"/>
          <p:cNvCxnSpPr/>
          <p:nvPr/>
        </p:nvCxnSpPr>
        <p:spPr>
          <a:xfrm>
            <a:off x="11751833" y="1303100"/>
            <a:ext cx="0" cy="38580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8288351" y="855400"/>
            <a:ext cx="190000" cy="190000"/>
          </a:xfrm>
          <a:prstGeom prst="rect">
            <a:avLst/>
          </a:prstGeom>
          <a:solidFill>
            <a:srgbClr val="295269"/>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ea typeface="Arial"/>
              <a:cs typeface="Arial"/>
              <a:sym typeface="Arial"/>
            </a:endParaRPr>
          </a:p>
        </p:txBody>
      </p:sp>
      <p:sp>
        <p:nvSpPr>
          <p:cNvPr id="234" name="Shape 234"/>
          <p:cNvSpPr txBox="1"/>
          <p:nvPr/>
        </p:nvSpPr>
        <p:spPr>
          <a:xfrm>
            <a:off x="8436381" y="715700"/>
            <a:ext cx="12964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467" kern="0">
                <a:solidFill>
                  <a:srgbClr val="295269"/>
                </a:solidFill>
                <a:latin typeface="Dosis"/>
                <a:ea typeface="Dosis"/>
                <a:cs typeface="Dosis"/>
                <a:sym typeface="Dosis"/>
              </a:rPr>
              <a:t>LTP3</a:t>
            </a:r>
            <a:endParaRPr sz="1467" kern="0">
              <a:solidFill>
                <a:srgbClr val="295269"/>
              </a:solidFill>
              <a:latin typeface="Dosis"/>
              <a:ea typeface="Dosis"/>
              <a:cs typeface="Dosis"/>
              <a:sym typeface="Dosis"/>
            </a:endParaRPr>
          </a:p>
        </p:txBody>
      </p:sp>
      <p:sp>
        <p:nvSpPr>
          <p:cNvPr id="235" name="Shape 235"/>
          <p:cNvSpPr txBox="1"/>
          <p:nvPr/>
        </p:nvSpPr>
        <p:spPr>
          <a:xfrm>
            <a:off x="9386984" y="715700"/>
            <a:ext cx="14292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467" kern="0">
                <a:solidFill>
                  <a:srgbClr val="6AB1D3"/>
                </a:solidFill>
                <a:latin typeface="Dosis"/>
                <a:ea typeface="Dosis"/>
                <a:cs typeface="Dosis"/>
                <a:sym typeface="Dosis"/>
              </a:rPr>
              <a:t>Community + $</a:t>
            </a:r>
            <a:endParaRPr sz="1467" kern="0">
              <a:solidFill>
                <a:srgbClr val="6AB1D3"/>
              </a:solidFill>
              <a:latin typeface="Dosis"/>
              <a:ea typeface="Dosis"/>
              <a:cs typeface="Dosis"/>
              <a:sym typeface="Dosis"/>
            </a:endParaRPr>
          </a:p>
        </p:txBody>
      </p:sp>
      <p:sp>
        <p:nvSpPr>
          <p:cNvPr id="236" name="Shape 236"/>
          <p:cNvSpPr/>
          <p:nvPr/>
        </p:nvSpPr>
        <p:spPr>
          <a:xfrm>
            <a:off x="9238951" y="855400"/>
            <a:ext cx="190000" cy="190000"/>
          </a:xfrm>
          <a:prstGeom prst="rect">
            <a:avLst/>
          </a:prstGeom>
          <a:solidFill>
            <a:srgbClr val="6AB1D3"/>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ea typeface="Arial"/>
              <a:cs typeface="Arial"/>
              <a:sym typeface="Arial"/>
            </a:endParaRPr>
          </a:p>
        </p:txBody>
      </p:sp>
      <p:sp>
        <p:nvSpPr>
          <p:cNvPr id="237" name="Shape 237"/>
          <p:cNvSpPr txBox="1"/>
          <p:nvPr/>
        </p:nvSpPr>
        <p:spPr>
          <a:xfrm>
            <a:off x="11068975" y="715700"/>
            <a:ext cx="1429200" cy="454400"/>
          </a:xfrm>
          <a:prstGeom prst="rect">
            <a:avLst/>
          </a:prstGeom>
          <a:noFill/>
          <a:ln>
            <a:noFill/>
          </a:ln>
        </p:spPr>
        <p:txBody>
          <a:bodyPr spcFirstLastPara="1" wrap="square" lIns="121900" tIns="121900" rIns="121900" bIns="121900" anchor="t" anchorCtr="0">
            <a:noAutofit/>
          </a:bodyPr>
          <a:lstStyle/>
          <a:p>
            <a:pPr>
              <a:buClr>
                <a:srgbClr val="000000"/>
              </a:buClr>
              <a:buFont typeface="Arial"/>
              <a:buNone/>
            </a:pPr>
            <a:r>
              <a:rPr lang="en" sz="1467" kern="0">
                <a:solidFill>
                  <a:srgbClr val="40D7C1"/>
                </a:solidFill>
                <a:latin typeface="Dosis"/>
                <a:ea typeface="Dosis"/>
                <a:cs typeface="Dosis"/>
                <a:sym typeface="Dosis"/>
              </a:rPr>
              <a:t>Mobile</a:t>
            </a:r>
            <a:endParaRPr sz="1467" kern="0">
              <a:solidFill>
                <a:srgbClr val="40D7C1"/>
              </a:solidFill>
              <a:latin typeface="Dosis"/>
              <a:ea typeface="Dosis"/>
              <a:cs typeface="Dosis"/>
              <a:sym typeface="Dosis"/>
            </a:endParaRPr>
          </a:p>
        </p:txBody>
      </p:sp>
      <p:sp>
        <p:nvSpPr>
          <p:cNvPr id="238" name="Shape 238"/>
          <p:cNvSpPr/>
          <p:nvPr/>
        </p:nvSpPr>
        <p:spPr>
          <a:xfrm>
            <a:off x="10920941" y="855400"/>
            <a:ext cx="190000" cy="190000"/>
          </a:xfrm>
          <a:prstGeom prst="rect">
            <a:avLst/>
          </a:prstGeom>
          <a:solidFill>
            <a:srgbClr val="40D7C1"/>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ea typeface="Arial"/>
              <a:cs typeface="Arial"/>
              <a:sym typeface="Arial"/>
            </a:endParaRPr>
          </a:p>
        </p:txBody>
      </p:sp>
      <p:cxnSp>
        <p:nvCxnSpPr>
          <p:cNvPr id="239" name="Shape 239"/>
          <p:cNvCxnSpPr/>
          <p:nvPr/>
        </p:nvCxnSpPr>
        <p:spPr>
          <a:xfrm>
            <a:off x="508200" y="5132700"/>
            <a:ext cx="112468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508200" y="1303100"/>
            <a:ext cx="112468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508200" y="2690500"/>
            <a:ext cx="112468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508200" y="3982867"/>
            <a:ext cx="112468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extLst>
      <p:ext uri="{BB962C8B-B14F-4D97-AF65-F5344CB8AC3E}">
        <p14:creationId xmlns:p14="http://schemas.microsoft.com/office/powerpoint/2010/main" val="19062913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Shape 11"/>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Shape 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Shape 1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Shape 23"/>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Shape 2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oal Slide">
  <p:cSld name="Goal Slide">
    <p:spTree>
      <p:nvGrpSpPr>
        <p:cNvPr id="1" name="Shape 69"/>
        <p:cNvGrpSpPr/>
        <p:nvPr/>
      </p:nvGrpSpPr>
      <p:grpSpPr>
        <a:xfrm>
          <a:off x="0" y="0"/>
          <a:ext cx="0" cy="0"/>
          <a:chOff x="0" y="0"/>
          <a:chExt cx="0" cy="0"/>
        </a:xfrm>
      </p:grpSpPr>
      <p:sp>
        <p:nvSpPr>
          <p:cNvPr id="70" name="Shape 70"/>
          <p:cNvSpPr/>
          <p:nvPr/>
        </p:nvSpPr>
        <p:spPr>
          <a:xfrm>
            <a:off x="625367" y="2356352"/>
            <a:ext cx="10263197" cy="2880875"/>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t" anchorCtr="0">
            <a:noAutofit/>
          </a:bodyPr>
          <a:lstStyle/>
          <a:p>
            <a:pPr>
              <a:buClr>
                <a:srgbClr val="295269"/>
              </a:buClr>
              <a:buFont typeface="Arial"/>
              <a:buNone/>
            </a:pPr>
            <a:r>
              <a:rPr lang="en" sz="4267" kern="0">
                <a:solidFill>
                  <a:srgbClr val="295269"/>
                </a:solidFill>
                <a:latin typeface="Dosis"/>
                <a:ea typeface="Dosis"/>
                <a:cs typeface="Dosis"/>
                <a:sym typeface="Dosis"/>
              </a:rPr>
              <a:t>Key statement goes here. Collaboratively administrate empower markets via plug-and-play networks. </a:t>
            </a:r>
            <a:r>
              <a:rPr lang="en" sz="4267" kern="0">
                <a:solidFill>
                  <a:srgbClr val="FA726E"/>
                </a:solidFill>
                <a:latin typeface="Dosis"/>
                <a:ea typeface="Dosis"/>
                <a:cs typeface="Dosis"/>
                <a:sym typeface="Dosis"/>
              </a:rPr>
              <a:t>Highlights</a:t>
            </a:r>
            <a:r>
              <a:rPr lang="en" sz="4267" kern="0">
                <a:solidFill>
                  <a:srgbClr val="295269"/>
                </a:solidFill>
                <a:latin typeface="Dosis"/>
                <a:ea typeface="Dosis"/>
                <a:cs typeface="Dosis"/>
                <a:sym typeface="Dosis"/>
              </a:rPr>
              <a:t> procrastinate B2C users after </a:t>
            </a:r>
            <a:r>
              <a:rPr lang="en" sz="4267" kern="0">
                <a:solidFill>
                  <a:srgbClr val="FA726E"/>
                </a:solidFill>
                <a:latin typeface="Dosis"/>
                <a:ea typeface="Dosis"/>
                <a:cs typeface="Dosis"/>
                <a:sym typeface="Dosis"/>
              </a:rPr>
              <a:t>installed base</a:t>
            </a:r>
            <a:r>
              <a:rPr lang="en" sz="4267" kern="0">
                <a:solidFill>
                  <a:srgbClr val="295269"/>
                </a:solidFill>
                <a:latin typeface="Dosis"/>
                <a:ea typeface="Dosis"/>
                <a:cs typeface="Dosis"/>
                <a:sym typeface="Dosis"/>
              </a:rPr>
              <a:t> benefits.</a:t>
            </a:r>
            <a:endParaRPr sz="4267" kern="0">
              <a:solidFill>
                <a:srgbClr val="000000"/>
              </a:solidFill>
              <a:latin typeface="Dosis"/>
              <a:ea typeface="Dosis"/>
              <a:cs typeface="Dosis"/>
              <a:sym typeface="Dosis"/>
            </a:endParaRPr>
          </a:p>
        </p:txBody>
      </p:sp>
      <p:sp>
        <p:nvSpPr>
          <p:cNvPr id="71" name="Shape 71"/>
          <p:cNvSpPr/>
          <p:nvPr/>
        </p:nvSpPr>
        <p:spPr>
          <a:xfrm>
            <a:off x="625375" y="1417592"/>
            <a:ext cx="1047768" cy="47330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a:buClr>
                <a:srgbClr val="8A8A8A"/>
              </a:buClr>
              <a:buFont typeface="Arial"/>
              <a:buNone/>
            </a:pPr>
            <a:r>
              <a:rPr lang="en" sz="2400" kern="0">
                <a:solidFill>
                  <a:srgbClr val="939598"/>
                </a:solidFill>
                <a:latin typeface="Dosis"/>
                <a:ea typeface="Dosis"/>
                <a:cs typeface="Dosis"/>
                <a:sym typeface="Dosis"/>
              </a:rPr>
              <a:t>GOAL</a:t>
            </a:r>
            <a:endParaRPr sz="2400" kern="0">
              <a:solidFill>
                <a:srgbClr val="939598"/>
              </a:solidFill>
              <a:latin typeface="Dosis"/>
              <a:ea typeface="Dosis"/>
              <a:cs typeface="Dosis"/>
              <a:sym typeface="Dosi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Shape 30"/>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Shape 3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Shape 3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Shape 36"/>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ea typeface="Arial"/>
              <a:cs typeface="Arial"/>
              <a:sym typeface="Arial"/>
            </a:endParaRPr>
          </a:p>
        </p:txBody>
      </p:sp>
      <p:sp>
        <p:nvSpPr>
          <p:cNvPr id="37" name="Shape 37"/>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Shape 38"/>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Shape 3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Shape 4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lstStyle>
            <a:lvl1pPr marL="609585" lvl="0" indent="-304792">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Shape 46"/>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Shape 4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595959"/>
                </a:solidFill>
              </a:rPr>
              <a:pPr/>
              <a:t>‹#›</a:t>
            </a:fld>
            <a:endParaRPr>
              <a:solidFill>
                <a:srgbClr val="595959"/>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List 1">
  <p:cSld name="List 1">
    <p:spTree>
      <p:nvGrpSpPr>
        <p:cNvPr id="1" name="Shape 72"/>
        <p:cNvGrpSpPr/>
        <p:nvPr/>
      </p:nvGrpSpPr>
      <p:grpSpPr>
        <a:xfrm>
          <a:off x="0" y="0"/>
          <a:ext cx="0" cy="0"/>
          <a:chOff x="0" y="0"/>
          <a:chExt cx="0" cy="0"/>
        </a:xfrm>
      </p:grpSpPr>
      <p:sp>
        <p:nvSpPr>
          <p:cNvPr id="73" name="Shape 73"/>
          <p:cNvSpPr/>
          <p:nvPr/>
        </p:nvSpPr>
        <p:spPr>
          <a:xfrm>
            <a:off x="625333" y="2764433"/>
            <a:ext cx="10330128" cy="22140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50000"/>
              </a:lnSpc>
              <a:buClr>
                <a:srgbClr val="FFFFFF"/>
              </a:buClr>
              <a:buFont typeface="Arial"/>
              <a:buNone/>
            </a:pPr>
            <a:r>
              <a:rPr lang="en" sz="2400" kern="0">
                <a:solidFill>
                  <a:srgbClr val="295269"/>
                </a:solidFill>
                <a:latin typeface="Dosis"/>
                <a:ea typeface="Dosis"/>
                <a:cs typeface="Dosis"/>
                <a:sym typeface="Dosis"/>
              </a:rPr>
              <a:t>1. Announcements</a:t>
            </a:r>
            <a:endParaRPr sz="1333" kern="0">
              <a:solidFill>
                <a:srgbClr val="295269"/>
              </a:solidFill>
              <a:latin typeface="Dosis"/>
              <a:ea typeface="Dosis"/>
              <a:cs typeface="Dosis"/>
              <a:sym typeface="Dosis"/>
            </a:endParaRPr>
          </a:p>
          <a:p>
            <a:pPr>
              <a:lnSpc>
                <a:spcPct val="150000"/>
              </a:lnSpc>
              <a:buClr>
                <a:srgbClr val="FFFFFF"/>
              </a:buClr>
              <a:buFont typeface="Arial"/>
              <a:buNone/>
            </a:pPr>
            <a:r>
              <a:rPr lang="en" sz="2400" kern="0">
                <a:solidFill>
                  <a:srgbClr val="295269"/>
                </a:solidFill>
                <a:latin typeface="Dosis"/>
                <a:ea typeface="Dosis"/>
                <a:cs typeface="Dosis"/>
                <a:sym typeface="Dosis"/>
              </a:rPr>
              <a:t>2. Recruiting</a:t>
            </a:r>
            <a:endParaRPr sz="2400" kern="0">
              <a:solidFill>
                <a:srgbClr val="295269"/>
              </a:solidFill>
              <a:latin typeface="Dosis"/>
              <a:ea typeface="Dosis"/>
              <a:cs typeface="Dosis"/>
              <a:sym typeface="Dosis"/>
            </a:endParaRPr>
          </a:p>
          <a:p>
            <a:pPr>
              <a:lnSpc>
                <a:spcPct val="150000"/>
              </a:lnSpc>
              <a:buClr>
                <a:srgbClr val="FFFFFF"/>
              </a:buClr>
              <a:buFont typeface="Arial"/>
              <a:buNone/>
            </a:pPr>
            <a:r>
              <a:rPr lang="en" sz="2400" kern="0">
                <a:solidFill>
                  <a:srgbClr val="295269"/>
                </a:solidFill>
                <a:latin typeface="Dosis"/>
                <a:ea typeface="Dosis"/>
                <a:cs typeface="Dosis"/>
                <a:sym typeface="Dosis"/>
              </a:rPr>
              <a:t>3. Product Updates</a:t>
            </a:r>
            <a:endParaRPr sz="2400" kern="0">
              <a:solidFill>
                <a:srgbClr val="295269"/>
              </a:solidFill>
              <a:latin typeface="Dosis"/>
              <a:ea typeface="Dosis"/>
              <a:cs typeface="Dosis"/>
              <a:sym typeface="Dosis"/>
            </a:endParaRPr>
          </a:p>
          <a:p>
            <a:pPr>
              <a:lnSpc>
                <a:spcPct val="150000"/>
              </a:lnSpc>
              <a:buClr>
                <a:srgbClr val="FFFFFF"/>
              </a:buClr>
              <a:buFont typeface="Arial"/>
              <a:buNone/>
            </a:pPr>
            <a:r>
              <a:rPr lang="en" sz="2400" kern="0">
                <a:solidFill>
                  <a:srgbClr val="295269"/>
                </a:solidFill>
                <a:latin typeface="Dosis"/>
                <a:ea typeface="Dosis"/>
                <a:cs typeface="Dosis"/>
                <a:sym typeface="Dosis"/>
              </a:rPr>
              <a:t>4.  Weekly Metrics</a:t>
            </a:r>
            <a:endParaRPr sz="2400" kern="0">
              <a:solidFill>
                <a:srgbClr val="295269"/>
              </a:solidFill>
              <a:latin typeface="Dosis"/>
              <a:ea typeface="Dosis"/>
              <a:cs typeface="Dosis"/>
              <a:sym typeface="Dosis"/>
            </a:endParaRPr>
          </a:p>
        </p:txBody>
      </p:sp>
      <p:cxnSp>
        <p:nvCxnSpPr>
          <p:cNvPr id="74" name="Shape 74"/>
          <p:cNvCxnSpPr/>
          <p:nvPr/>
        </p:nvCxnSpPr>
        <p:spPr>
          <a:xfrm>
            <a:off x="625339" y="2354139"/>
            <a:ext cx="3564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625348" y="692200"/>
            <a:ext cx="10947165" cy="686128"/>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a:buClr>
                <a:srgbClr val="A4A6A8"/>
              </a:buClr>
              <a:buFont typeface="Arial"/>
              <a:buNone/>
            </a:pPr>
            <a:r>
              <a:rPr lang="en" sz="3200" kern="0">
                <a:solidFill>
                  <a:srgbClr val="6AB1D3"/>
                </a:solidFill>
                <a:latin typeface="Dosis"/>
                <a:ea typeface="Dosis"/>
                <a:cs typeface="Dosis"/>
                <a:sym typeface="Dosis"/>
              </a:rPr>
              <a:t>LIST OF THINGS</a:t>
            </a:r>
            <a:endParaRPr sz="3200" kern="0">
              <a:solidFill>
                <a:srgbClr val="6AB1D3"/>
              </a:solidFill>
              <a:latin typeface="Dosis"/>
              <a:ea typeface="Dosis"/>
              <a:cs typeface="Dosis"/>
              <a:sym typeface="Dosis"/>
            </a:endParaRPr>
          </a:p>
        </p:txBody>
      </p:sp>
      <p:cxnSp>
        <p:nvCxnSpPr>
          <p:cNvPr id="76" name="Shape 76"/>
          <p:cNvCxnSpPr/>
          <p:nvPr/>
        </p:nvCxnSpPr>
        <p:spPr>
          <a:xfrm>
            <a:off x="625339" y="5237039"/>
            <a:ext cx="3564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ist 2">
  <p:cSld name="List 2">
    <p:spTree>
      <p:nvGrpSpPr>
        <p:cNvPr id="1" name="Shape 77"/>
        <p:cNvGrpSpPr/>
        <p:nvPr/>
      </p:nvGrpSpPr>
      <p:grpSpPr>
        <a:xfrm>
          <a:off x="0" y="0"/>
          <a:ext cx="0" cy="0"/>
          <a:chOff x="0" y="0"/>
          <a:chExt cx="0" cy="0"/>
        </a:xfrm>
      </p:grpSpPr>
      <p:sp>
        <p:nvSpPr>
          <p:cNvPr id="78" name="Shape 78"/>
          <p:cNvSpPr/>
          <p:nvPr/>
        </p:nvSpPr>
        <p:spPr>
          <a:xfrm>
            <a:off x="625367" y="1445033"/>
            <a:ext cx="10947168" cy="133640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47633" tIns="47633" rIns="47633" bIns="47633" anchor="t" anchorCtr="0">
            <a:noAutofit/>
          </a:bodyPr>
          <a:lstStyle/>
          <a:p>
            <a:pPr>
              <a:buClr>
                <a:srgbClr val="295269"/>
              </a:buClr>
              <a:buFont typeface="Arial"/>
              <a:buNone/>
            </a:pPr>
            <a:r>
              <a:rPr lang="en" sz="3733" kern="0">
                <a:solidFill>
                  <a:srgbClr val="295269"/>
                </a:solidFill>
                <a:latin typeface="Dosis"/>
                <a:ea typeface="Dosis"/>
                <a:cs typeface="Dosis"/>
                <a:sym typeface="Dosis"/>
              </a:rPr>
              <a:t>Key statement goes here with </a:t>
            </a:r>
            <a:r>
              <a:rPr lang="en" sz="3733" kern="0">
                <a:solidFill>
                  <a:srgbClr val="FA726E"/>
                </a:solidFill>
                <a:latin typeface="Dosis"/>
                <a:ea typeface="Dosis"/>
                <a:cs typeface="Dosis"/>
                <a:sym typeface="Dosis"/>
              </a:rPr>
              <a:t>highlights</a:t>
            </a:r>
            <a:r>
              <a:rPr lang="en" sz="3733" kern="0">
                <a:solidFill>
                  <a:srgbClr val="295269"/>
                </a:solidFill>
                <a:latin typeface="Dosis"/>
                <a:ea typeface="Dosis"/>
                <a:cs typeface="Dosis"/>
                <a:sym typeface="Dosis"/>
              </a:rPr>
              <a:t>. Collaboratively administrate empowered channel.</a:t>
            </a:r>
            <a:endParaRPr sz="3733" kern="0">
              <a:solidFill>
                <a:srgbClr val="000000"/>
              </a:solidFill>
              <a:latin typeface="Dosis"/>
              <a:ea typeface="Dosis"/>
              <a:cs typeface="Dosis"/>
              <a:sym typeface="Dosis"/>
            </a:endParaRPr>
          </a:p>
        </p:txBody>
      </p:sp>
      <p:sp>
        <p:nvSpPr>
          <p:cNvPr id="79" name="Shape 79"/>
          <p:cNvSpPr/>
          <p:nvPr/>
        </p:nvSpPr>
        <p:spPr>
          <a:xfrm>
            <a:off x="625367" y="3391233"/>
            <a:ext cx="10947165" cy="2888435"/>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t" anchorCtr="0">
            <a:noAutofit/>
          </a:bodyPr>
          <a:lstStyle/>
          <a:p>
            <a:pPr marL="304792" indent="-406390">
              <a:lnSpc>
                <a:spcPct val="120000"/>
              </a:lnSpc>
              <a:buClr>
                <a:srgbClr val="295269"/>
              </a:buClr>
              <a:buSzPts val="1800"/>
              <a:buFont typeface="Dosis"/>
              <a:buChar char="•"/>
            </a:pPr>
            <a:r>
              <a:rPr lang="en" sz="2400" kern="0">
                <a:solidFill>
                  <a:srgbClr val="295269"/>
                </a:solidFill>
                <a:latin typeface="Dosis"/>
                <a:ea typeface="Dosis"/>
                <a:cs typeface="Dosis"/>
                <a:sym typeface="Dosis"/>
              </a:rPr>
              <a:t>List Item functional solutions</a:t>
            </a:r>
            <a:endParaRPr sz="2400" kern="0">
              <a:solidFill>
                <a:srgbClr val="000000"/>
              </a:solidFill>
              <a:latin typeface="Dosis"/>
              <a:ea typeface="Dosis"/>
              <a:cs typeface="Dosis"/>
              <a:sym typeface="Dosis"/>
            </a:endParaRPr>
          </a:p>
          <a:p>
            <a:pPr marL="304792" indent="-406390">
              <a:lnSpc>
                <a:spcPct val="120000"/>
              </a:lnSpc>
              <a:buClr>
                <a:srgbClr val="295269"/>
              </a:buClr>
              <a:buSzPts val="1800"/>
              <a:buFont typeface="Dosis"/>
              <a:buChar char="•"/>
            </a:pPr>
            <a:r>
              <a:rPr lang="en" sz="2400" kern="0">
                <a:solidFill>
                  <a:srgbClr val="295269"/>
                </a:solidFill>
                <a:latin typeface="Dosis"/>
                <a:ea typeface="Dosis"/>
                <a:cs typeface="Dosis"/>
                <a:sym typeface="Dosis"/>
              </a:rPr>
              <a:t>List Item cross-media value</a:t>
            </a:r>
            <a:endParaRPr sz="2400" kern="0">
              <a:solidFill>
                <a:srgbClr val="000000"/>
              </a:solidFill>
              <a:latin typeface="Dosis"/>
              <a:ea typeface="Dosis"/>
              <a:cs typeface="Dosis"/>
              <a:sym typeface="Dosis"/>
            </a:endParaRPr>
          </a:p>
          <a:p>
            <a:pPr marL="304792" indent="-406390">
              <a:lnSpc>
                <a:spcPct val="120000"/>
              </a:lnSpc>
              <a:buClr>
                <a:srgbClr val="295269"/>
              </a:buClr>
              <a:buSzPts val="1800"/>
              <a:buFont typeface="Dosis"/>
              <a:buChar char="•"/>
            </a:pPr>
            <a:r>
              <a:rPr lang="en" sz="2400" kern="0">
                <a:solidFill>
                  <a:srgbClr val="295269"/>
                </a:solidFill>
                <a:latin typeface="Dosis"/>
                <a:ea typeface="Dosis"/>
                <a:cs typeface="Dosis"/>
                <a:sym typeface="Dosis"/>
              </a:rPr>
              <a:t>List Item maximize timely </a:t>
            </a:r>
            <a:endParaRPr sz="2400" kern="0">
              <a:solidFill>
                <a:srgbClr val="000000"/>
              </a:solidFill>
              <a:latin typeface="Dosis"/>
              <a:ea typeface="Dosis"/>
              <a:cs typeface="Dosis"/>
              <a:sym typeface="Dosis"/>
            </a:endParaRPr>
          </a:p>
          <a:p>
            <a:pPr marL="304792" indent="-406390">
              <a:lnSpc>
                <a:spcPct val="120000"/>
              </a:lnSpc>
              <a:buClr>
                <a:srgbClr val="295269"/>
              </a:buClr>
              <a:buSzPts val="1800"/>
              <a:buFont typeface="Dosis"/>
              <a:buChar char="•"/>
            </a:pPr>
            <a:r>
              <a:rPr lang="en" sz="2400" kern="0">
                <a:solidFill>
                  <a:srgbClr val="295269"/>
                </a:solidFill>
                <a:latin typeface="Dosis"/>
                <a:ea typeface="Dosis"/>
                <a:cs typeface="Dosis"/>
                <a:sym typeface="Dosis"/>
              </a:rPr>
              <a:t>List Item professionally cultivate </a:t>
            </a:r>
            <a:endParaRPr sz="2400" kern="0">
              <a:solidFill>
                <a:srgbClr val="000000"/>
              </a:solidFill>
              <a:latin typeface="Dosis"/>
              <a:ea typeface="Dosis"/>
              <a:cs typeface="Dosis"/>
              <a:sym typeface="Dosis"/>
            </a:endParaRPr>
          </a:p>
          <a:p>
            <a:pPr marL="304792" indent="-406390">
              <a:lnSpc>
                <a:spcPct val="120000"/>
              </a:lnSpc>
              <a:buClr>
                <a:srgbClr val="295269"/>
              </a:buClr>
              <a:buSzPts val="1800"/>
              <a:buFont typeface="Dosis"/>
              <a:buChar char="•"/>
            </a:pPr>
            <a:r>
              <a:rPr lang="en" sz="2400" kern="0">
                <a:solidFill>
                  <a:srgbClr val="295269"/>
                </a:solidFill>
                <a:latin typeface="Dosis"/>
                <a:ea typeface="Dosis"/>
                <a:cs typeface="Dosis"/>
                <a:sym typeface="Dosis"/>
              </a:rPr>
              <a:t>List Item dynamically innovate</a:t>
            </a:r>
            <a:endParaRPr sz="2400" kern="0">
              <a:solidFill>
                <a:srgbClr val="000000"/>
              </a:solidFill>
              <a:latin typeface="Dosis"/>
              <a:ea typeface="Dosis"/>
              <a:cs typeface="Dosis"/>
              <a:sym typeface="Dosis"/>
            </a:endParaRPr>
          </a:p>
        </p:txBody>
      </p:sp>
      <p:sp>
        <p:nvSpPr>
          <p:cNvPr id="80" name="Shape 80"/>
          <p:cNvSpPr/>
          <p:nvPr/>
        </p:nvSpPr>
        <p:spPr>
          <a:xfrm>
            <a:off x="625375" y="653256"/>
            <a:ext cx="1079015" cy="47474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a:buClr>
                <a:srgbClr val="8A8A8A"/>
              </a:buClr>
              <a:buFont typeface="Arial"/>
              <a:buNone/>
            </a:pPr>
            <a:r>
              <a:rPr lang="en" sz="2400" kern="0">
                <a:solidFill>
                  <a:srgbClr val="939598"/>
                </a:solidFill>
                <a:latin typeface="Dosis"/>
                <a:ea typeface="Dosis"/>
                <a:cs typeface="Dosis"/>
                <a:sym typeface="Dosis"/>
              </a:rPr>
              <a:t>TITLE</a:t>
            </a:r>
            <a:endParaRPr sz="2400" kern="0">
              <a:solidFill>
                <a:srgbClr val="939598"/>
              </a:solidFill>
              <a:latin typeface="Dosis"/>
              <a:ea typeface="Dosis"/>
              <a:cs typeface="Dosis"/>
              <a:sym typeface="Dosi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ist 2 - Andy">
  <p:cSld name="List 2 - Andy">
    <p:spTree>
      <p:nvGrpSpPr>
        <p:cNvPr id="1" name="Shape 81"/>
        <p:cNvGrpSpPr/>
        <p:nvPr/>
      </p:nvGrpSpPr>
      <p:grpSpPr>
        <a:xfrm>
          <a:off x="0" y="0"/>
          <a:ext cx="0" cy="0"/>
          <a:chOff x="0" y="0"/>
          <a:chExt cx="0" cy="0"/>
        </a:xfrm>
      </p:grpSpPr>
      <p:sp>
        <p:nvSpPr>
          <p:cNvPr id="82" name="Shape 82"/>
          <p:cNvSpPr/>
          <p:nvPr/>
        </p:nvSpPr>
        <p:spPr>
          <a:xfrm>
            <a:off x="625367" y="1445033"/>
            <a:ext cx="10947168" cy="133640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47633" tIns="47633" rIns="47633" bIns="47633" anchor="t" anchorCtr="0">
            <a:noAutofit/>
          </a:bodyPr>
          <a:lstStyle/>
          <a:p>
            <a:pPr>
              <a:buClr>
                <a:srgbClr val="295269"/>
              </a:buClr>
              <a:buFont typeface="Arial"/>
              <a:buNone/>
            </a:pPr>
            <a:r>
              <a:rPr lang="en" sz="3733" kern="0">
                <a:solidFill>
                  <a:srgbClr val="295269"/>
                </a:solidFill>
                <a:latin typeface="Dosis"/>
                <a:ea typeface="Dosis"/>
                <a:cs typeface="Dosis"/>
                <a:sym typeface="Dosis"/>
              </a:rPr>
              <a:t>Key statement goes here with </a:t>
            </a:r>
            <a:r>
              <a:rPr lang="en" sz="3733" kern="0">
                <a:solidFill>
                  <a:srgbClr val="FA726E"/>
                </a:solidFill>
                <a:latin typeface="Dosis"/>
                <a:ea typeface="Dosis"/>
                <a:cs typeface="Dosis"/>
                <a:sym typeface="Dosis"/>
              </a:rPr>
              <a:t>highlights</a:t>
            </a:r>
            <a:r>
              <a:rPr lang="en" sz="3733" kern="0">
                <a:solidFill>
                  <a:srgbClr val="295269"/>
                </a:solidFill>
                <a:latin typeface="Dosis"/>
                <a:ea typeface="Dosis"/>
                <a:cs typeface="Dosis"/>
                <a:sym typeface="Dosis"/>
              </a:rPr>
              <a:t>. Collaboratively administrate empowered channel.</a:t>
            </a:r>
            <a:endParaRPr sz="3733" kern="0">
              <a:solidFill>
                <a:srgbClr val="000000"/>
              </a:solidFill>
              <a:latin typeface="Dosis"/>
              <a:ea typeface="Dosis"/>
              <a:cs typeface="Dosis"/>
              <a:sym typeface="Dosis"/>
            </a:endParaRPr>
          </a:p>
        </p:txBody>
      </p:sp>
      <p:sp>
        <p:nvSpPr>
          <p:cNvPr id="83" name="Shape 83"/>
          <p:cNvSpPr/>
          <p:nvPr/>
        </p:nvSpPr>
        <p:spPr>
          <a:xfrm>
            <a:off x="625375" y="653256"/>
            <a:ext cx="1079015" cy="47474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a:buClr>
                <a:srgbClr val="8A8A8A"/>
              </a:buClr>
              <a:buFont typeface="Arial"/>
              <a:buNone/>
            </a:pPr>
            <a:r>
              <a:rPr lang="en" sz="2400" kern="0">
                <a:solidFill>
                  <a:srgbClr val="939598"/>
                </a:solidFill>
                <a:latin typeface="Dosis"/>
                <a:ea typeface="Dosis"/>
                <a:cs typeface="Dosis"/>
                <a:sym typeface="Dosis"/>
              </a:rPr>
              <a:t>TITLE</a:t>
            </a:r>
            <a:endParaRPr sz="2400" kern="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625367" y="3646933"/>
            <a:ext cx="10947200" cy="2682000"/>
          </a:xfrm>
          <a:prstGeom prst="rect">
            <a:avLst/>
          </a:prstGeom>
        </p:spPr>
        <p:txBody>
          <a:bodyPr spcFirstLastPara="1" wrap="square" lIns="91425" tIns="91425" rIns="91425" bIns="91425" anchor="t" anchorCtr="0"/>
          <a:lstStyle>
            <a:lvl1pPr marL="609585" lvl="0" indent="-507987" rtl="0">
              <a:spcBef>
                <a:spcPts val="800"/>
              </a:spcBef>
              <a:spcAft>
                <a:spcPts val="0"/>
              </a:spcAft>
              <a:buSzPts val="2400"/>
              <a:buFont typeface="Dosis"/>
              <a:buChar char="●"/>
              <a:defRPr sz="3200">
                <a:latin typeface="Dosis"/>
                <a:ea typeface="Dosis"/>
                <a:cs typeface="Dosis"/>
                <a:sym typeface="Dosis"/>
              </a:defRPr>
            </a:lvl1pPr>
            <a:lvl2pPr marL="1219170" lvl="1" indent="-355591" rtl="0">
              <a:spcBef>
                <a:spcPts val="0"/>
              </a:spcBef>
              <a:spcAft>
                <a:spcPts val="0"/>
              </a:spcAft>
              <a:buSzPts val="600"/>
              <a:buFont typeface="Dosis"/>
              <a:buChar char="○"/>
              <a:defRPr sz="800">
                <a:latin typeface="Dosis"/>
                <a:ea typeface="Dosis"/>
                <a:cs typeface="Dosis"/>
                <a:sym typeface="Dosis"/>
              </a:defRPr>
            </a:lvl2pPr>
            <a:lvl3pPr marL="1828754" lvl="2" indent="-355591" rtl="0">
              <a:spcBef>
                <a:spcPts val="0"/>
              </a:spcBef>
              <a:spcAft>
                <a:spcPts val="0"/>
              </a:spcAft>
              <a:buSzPts val="600"/>
              <a:buFont typeface="Dosis"/>
              <a:buChar char="■"/>
              <a:defRPr sz="800">
                <a:latin typeface="Dosis"/>
                <a:ea typeface="Dosis"/>
                <a:cs typeface="Dosis"/>
                <a:sym typeface="Dosis"/>
              </a:defRPr>
            </a:lvl3pPr>
            <a:lvl4pPr marL="2438339" lvl="3" indent="-355591" rtl="0">
              <a:spcBef>
                <a:spcPts val="0"/>
              </a:spcBef>
              <a:spcAft>
                <a:spcPts val="0"/>
              </a:spcAft>
              <a:buSzPts val="600"/>
              <a:buFont typeface="Dosis"/>
              <a:buChar char="●"/>
              <a:defRPr sz="800">
                <a:latin typeface="Dosis"/>
                <a:ea typeface="Dosis"/>
                <a:cs typeface="Dosis"/>
                <a:sym typeface="Dosis"/>
              </a:defRPr>
            </a:lvl4pPr>
            <a:lvl5pPr marL="3047924" lvl="4" indent="-355591" rtl="0">
              <a:spcBef>
                <a:spcPts val="0"/>
              </a:spcBef>
              <a:spcAft>
                <a:spcPts val="0"/>
              </a:spcAft>
              <a:buSzPts val="600"/>
              <a:buFont typeface="Dosis"/>
              <a:buChar char="○"/>
              <a:defRPr sz="800">
                <a:latin typeface="Dosis"/>
                <a:ea typeface="Dosis"/>
                <a:cs typeface="Dosis"/>
                <a:sym typeface="Dosis"/>
              </a:defRPr>
            </a:lvl5pPr>
            <a:lvl6pPr marL="3657509" lvl="5" indent="-355591" rtl="0">
              <a:spcBef>
                <a:spcPts val="0"/>
              </a:spcBef>
              <a:spcAft>
                <a:spcPts val="0"/>
              </a:spcAft>
              <a:buSzPts val="600"/>
              <a:buFont typeface="Dosis"/>
              <a:buChar char="■"/>
              <a:defRPr sz="800">
                <a:latin typeface="Dosis"/>
                <a:ea typeface="Dosis"/>
                <a:cs typeface="Dosis"/>
                <a:sym typeface="Dosis"/>
              </a:defRPr>
            </a:lvl6pPr>
            <a:lvl7pPr marL="4267093" lvl="6" indent="-355591" rtl="0">
              <a:spcBef>
                <a:spcPts val="0"/>
              </a:spcBef>
              <a:spcAft>
                <a:spcPts val="0"/>
              </a:spcAft>
              <a:buSzPts val="600"/>
              <a:buFont typeface="Dosis"/>
              <a:buChar char="●"/>
              <a:defRPr sz="800">
                <a:latin typeface="Dosis"/>
                <a:ea typeface="Dosis"/>
                <a:cs typeface="Dosis"/>
                <a:sym typeface="Dosis"/>
              </a:defRPr>
            </a:lvl7pPr>
            <a:lvl8pPr marL="4876678" lvl="7" indent="-355591" rtl="0">
              <a:spcBef>
                <a:spcPts val="0"/>
              </a:spcBef>
              <a:spcAft>
                <a:spcPts val="0"/>
              </a:spcAft>
              <a:buSzPts val="600"/>
              <a:buFont typeface="Dosis"/>
              <a:buChar char="○"/>
              <a:defRPr sz="800">
                <a:latin typeface="Dosis"/>
                <a:ea typeface="Dosis"/>
                <a:cs typeface="Dosis"/>
                <a:sym typeface="Dosis"/>
              </a:defRPr>
            </a:lvl8pPr>
            <a:lvl9pPr marL="5486263" lvl="8" indent="-355591" rtl="0">
              <a:spcBef>
                <a:spcPts val="0"/>
              </a:spcBef>
              <a:spcAft>
                <a:spcPts val="0"/>
              </a:spcAft>
              <a:buSzPts val="600"/>
              <a:buFont typeface="Dosis"/>
              <a:buChar char="■"/>
              <a:defRPr sz="800">
                <a:latin typeface="Dosis"/>
                <a:ea typeface="Dosis"/>
                <a:cs typeface="Dosis"/>
                <a:sym typeface="Dosi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Column">
  <p:cSld name="2-Column">
    <p:spTree>
      <p:nvGrpSpPr>
        <p:cNvPr id="1" name="Shape 85"/>
        <p:cNvGrpSpPr/>
        <p:nvPr/>
      </p:nvGrpSpPr>
      <p:grpSpPr>
        <a:xfrm>
          <a:off x="0" y="0"/>
          <a:ext cx="0" cy="0"/>
          <a:chOff x="0" y="0"/>
          <a:chExt cx="0" cy="0"/>
        </a:xfrm>
      </p:grpSpPr>
      <p:sp>
        <p:nvSpPr>
          <p:cNvPr id="86" name="Shape 86"/>
          <p:cNvSpPr/>
          <p:nvPr/>
        </p:nvSpPr>
        <p:spPr>
          <a:xfrm>
            <a:off x="625366" y="3331500"/>
            <a:ext cx="5115075"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a:buClr>
                <a:srgbClr val="295269"/>
              </a:buClr>
              <a:buFont typeface="Arial"/>
              <a:buNone/>
            </a:pPr>
            <a:r>
              <a:rPr lang="en" sz="2400" kern="0">
                <a:solidFill>
                  <a:srgbClr val="295269"/>
                </a:solidFill>
                <a:latin typeface="Dosis"/>
                <a:ea typeface="Dosis"/>
                <a:cs typeface="Dosis"/>
                <a:sym typeface="Dosis"/>
              </a:rPr>
              <a:t>Key statement goes here with important notes and thoughts.</a:t>
            </a:r>
            <a:endParaRPr sz="1333" kern="0">
              <a:solidFill>
                <a:srgbClr val="000000"/>
              </a:solidFill>
              <a:latin typeface="Dosis"/>
              <a:ea typeface="Dosis"/>
              <a:cs typeface="Dosis"/>
              <a:sym typeface="Dosis"/>
            </a:endParaRPr>
          </a:p>
        </p:txBody>
      </p:sp>
      <p:sp>
        <p:nvSpPr>
          <p:cNvPr id="87" name="Shape 87"/>
          <p:cNvSpPr/>
          <p:nvPr/>
        </p:nvSpPr>
        <p:spPr>
          <a:xfrm>
            <a:off x="625367" y="1445033"/>
            <a:ext cx="10947168" cy="133640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47633" tIns="47633" rIns="47633" bIns="47633" anchor="t" anchorCtr="0">
            <a:noAutofit/>
          </a:bodyPr>
          <a:lstStyle/>
          <a:p>
            <a:pPr>
              <a:buClr>
                <a:srgbClr val="295269"/>
              </a:buClr>
              <a:buFont typeface="Arial"/>
              <a:buNone/>
            </a:pPr>
            <a:r>
              <a:rPr lang="en" sz="3733" kern="0">
                <a:solidFill>
                  <a:srgbClr val="295269"/>
                </a:solidFill>
                <a:latin typeface="Dosis"/>
                <a:ea typeface="Dosis"/>
                <a:cs typeface="Dosis"/>
                <a:sym typeface="Dosis"/>
              </a:rPr>
              <a:t>Key statement goes here with </a:t>
            </a:r>
            <a:r>
              <a:rPr lang="en" sz="3733" kern="0">
                <a:solidFill>
                  <a:srgbClr val="FA726E"/>
                </a:solidFill>
                <a:latin typeface="Dosis"/>
                <a:ea typeface="Dosis"/>
                <a:cs typeface="Dosis"/>
                <a:sym typeface="Dosis"/>
              </a:rPr>
              <a:t>highlights</a:t>
            </a:r>
            <a:r>
              <a:rPr lang="en" sz="3733" kern="0">
                <a:solidFill>
                  <a:srgbClr val="295269"/>
                </a:solidFill>
                <a:latin typeface="Dosis"/>
                <a:ea typeface="Dosis"/>
                <a:cs typeface="Dosis"/>
                <a:sym typeface="Dosis"/>
              </a:rPr>
              <a:t>. Collaboratively administrate empowered channel.</a:t>
            </a:r>
            <a:endParaRPr sz="3733" kern="0">
              <a:solidFill>
                <a:srgbClr val="000000"/>
              </a:solidFill>
              <a:latin typeface="Dosis"/>
              <a:ea typeface="Dosis"/>
              <a:cs typeface="Dosis"/>
              <a:sym typeface="Dosis"/>
            </a:endParaRPr>
          </a:p>
        </p:txBody>
      </p:sp>
      <p:sp>
        <p:nvSpPr>
          <p:cNvPr id="88" name="Shape 88"/>
          <p:cNvSpPr/>
          <p:nvPr/>
        </p:nvSpPr>
        <p:spPr>
          <a:xfrm>
            <a:off x="625338" y="653267"/>
            <a:ext cx="4721397" cy="474747"/>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47633" tIns="47633" rIns="47633" bIns="47633" anchor="ctr" anchorCtr="0">
            <a:noAutofit/>
          </a:bodyPr>
          <a:lstStyle/>
          <a:p>
            <a:pPr>
              <a:buClr>
                <a:srgbClr val="8A8A8A"/>
              </a:buClr>
              <a:buFont typeface="Arial"/>
              <a:buNone/>
            </a:pPr>
            <a:r>
              <a:rPr lang="en" sz="2400" kern="0">
                <a:solidFill>
                  <a:srgbClr val="939598"/>
                </a:solidFill>
                <a:latin typeface="Dosis"/>
                <a:ea typeface="Dosis"/>
                <a:cs typeface="Dosis"/>
                <a:sym typeface="Dosis"/>
              </a:rPr>
              <a:t>TITLE</a:t>
            </a:r>
            <a:endParaRPr sz="2400" kern="0">
              <a:solidFill>
                <a:srgbClr val="939598"/>
              </a:solidFill>
              <a:latin typeface="Dosis"/>
              <a:ea typeface="Dosis"/>
              <a:cs typeface="Dosis"/>
              <a:sym typeface="Dosis"/>
            </a:endParaRPr>
          </a:p>
        </p:txBody>
      </p:sp>
      <p:sp>
        <p:nvSpPr>
          <p:cNvPr id="89" name="Shape 89"/>
          <p:cNvSpPr/>
          <p:nvPr/>
        </p:nvSpPr>
        <p:spPr>
          <a:xfrm>
            <a:off x="6454667" y="3331500"/>
            <a:ext cx="5115075" cy="79178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a:buClr>
                <a:srgbClr val="295269"/>
              </a:buClr>
              <a:buFont typeface="Arial"/>
              <a:buNone/>
            </a:pPr>
            <a:r>
              <a:rPr lang="en" sz="2400" kern="0">
                <a:solidFill>
                  <a:srgbClr val="295269"/>
                </a:solidFill>
                <a:latin typeface="Dosis"/>
                <a:ea typeface="Dosis"/>
                <a:cs typeface="Dosis"/>
                <a:sym typeface="Dosis"/>
              </a:rPr>
              <a:t>Key statement goes here with important notes and thoughts.</a:t>
            </a:r>
            <a:endParaRPr sz="1333" kern="0">
              <a:solidFill>
                <a:srgbClr val="000000"/>
              </a:solidFill>
              <a:latin typeface="Dosis"/>
              <a:ea typeface="Dosis"/>
              <a:cs typeface="Dosis"/>
              <a:sym typeface="Dosis"/>
            </a:endParaRPr>
          </a:p>
        </p:txBody>
      </p:sp>
      <p:sp>
        <p:nvSpPr>
          <p:cNvPr id="90" name="Shape 90"/>
          <p:cNvSpPr/>
          <p:nvPr/>
        </p:nvSpPr>
        <p:spPr>
          <a:xfrm>
            <a:off x="6454667" y="4359367"/>
            <a:ext cx="5115075" cy="20240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467" kern="0">
                <a:solidFill>
                  <a:srgbClr val="295269"/>
                </a:solidFill>
                <a:latin typeface="Dosis"/>
                <a:ea typeface="Dosis"/>
                <a:cs typeface="Dosis"/>
                <a:sym typeface="Dosis"/>
              </a:rPr>
              <a:t>Efficiently unleash cross-media information without cross-media value. </a:t>
            </a:r>
            <a:r>
              <a:rPr lang="en" sz="1467" kern="0">
                <a:solidFill>
                  <a:srgbClr val="FA726E"/>
                </a:solidFill>
                <a:latin typeface="Dosis"/>
                <a:ea typeface="Dosis"/>
                <a:cs typeface="Dosis"/>
                <a:sym typeface="Dosis"/>
              </a:rPr>
              <a:t>Quickly maximize timely</a:t>
            </a:r>
            <a:r>
              <a:rPr lang="en" sz="1467" kern="0">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333" kern="0">
              <a:solidFill>
                <a:srgbClr val="000000"/>
              </a:solidFill>
              <a:latin typeface="Dosis"/>
              <a:ea typeface="Dosis"/>
              <a:cs typeface="Dosis"/>
              <a:sym typeface="Dosis"/>
            </a:endParaRPr>
          </a:p>
        </p:txBody>
      </p:sp>
      <p:sp>
        <p:nvSpPr>
          <p:cNvPr id="91" name="Shape 91"/>
          <p:cNvSpPr/>
          <p:nvPr/>
        </p:nvSpPr>
        <p:spPr>
          <a:xfrm>
            <a:off x="625366" y="4359367"/>
            <a:ext cx="5115075" cy="20240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t" anchorCtr="0">
            <a:noAutofit/>
          </a:bodyPr>
          <a:lstStyle/>
          <a:p>
            <a:pPr>
              <a:lnSpc>
                <a:spcPct val="120000"/>
              </a:lnSpc>
              <a:buClr>
                <a:srgbClr val="295269"/>
              </a:buClr>
              <a:buFont typeface="Arial"/>
              <a:buNone/>
            </a:pPr>
            <a:r>
              <a:rPr lang="en" sz="1467" kern="0">
                <a:solidFill>
                  <a:srgbClr val="295269"/>
                </a:solidFill>
                <a:latin typeface="Dosis"/>
                <a:ea typeface="Dosis"/>
                <a:cs typeface="Dosis"/>
                <a:sym typeface="Dosis"/>
              </a:rPr>
              <a:t>Efficiently unleash cross-media information without cross-media value. </a:t>
            </a:r>
            <a:r>
              <a:rPr lang="en" sz="1467" kern="0">
                <a:solidFill>
                  <a:srgbClr val="FA726E"/>
                </a:solidFill>
                <a:latin typeface="Dosis"/>
                <a:ea typeface="Dosis"/>
                <a:cs typeface="Dosis"/>
                <a:sym typeface="Dosis"/>
              </a:rPr>
              <a:t>Quickly maximize timely</a:t>
            </a:r>
            <a:r>
              <a:rPr lang="en" sz="1467" kern="0">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333" kern="0">
              <a:solidFill>
                <a:srgbClr val="000000"/>
              </a:solidFill>
              <a:latin typeface="Dosis"/>
              <a:ea typeface="Dosis"/>
              <a:cs typeface="Dosis"/>
              <a:sym typeface="Dosi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1.xml"/><Relationship Id="rId20" Type="http://schemas.openxmlformats.org/officeDocument/2006/relationships/slideLayout" Target="../slideLayouts/slideLayout42.xml"/><Relationship Id="rId21" Type="http://schemas.openxmlformats.org/officeDocument/2006/relationships/slideLayout" Target="../slideLayouts/slideLayout43.xml"/><Relationship Id="rId22" Type="http://schemas.openxmlformats.org/officeDocument/2006/relationships/slideLayout" Target="../slideLayouts/slideLayout44.xml"/><Relationship Id="rId23" Type="http://schemas.openxmlformats.org/officeDocument/2006/relationships/slideLayout" Target="../slideLayouts/slideLayout45.xml"/><Relationship Id="rId24" Type="http://schemas.openxmlformats.org/officeDocument/2006/relationships/theme" Target="../theme/theme2.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Relationship Id="rId15" Type="http://schemas.openxmlformats.org/officeDocument/2006/relationships/slideLayout" Target="../slideLayouts/slideLayout37.xml"/><Relationship Id="rId16" Type="http://schemas.openxmlformats.org/officeDocument/2006/relationships/slideLayout" Target="../slideLayouts/slideLayout38.xml"/><Relationship Id="rId17" Type="http://schemas.openxmlformats.org/officeDocument/2006/relationships/slideLayout" Target="../slideLayouts/slideLayout39.xml"/><Relationship Id="rId18" Type="http://schemas.openxmlformats.org/officeDocument/2006/relationships/slideLayout" Target="../slideLayouts/slideLayout40.xml"/><Relationship Id="rId19" Type="http://schemas.openxmlformats.org/officeDocument/2006/relationships/slideLayout" Target="../slideLayouts/slideLayout41.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56.xml"/><Relationship Id="rId12" Type="http://schemas.openxmlformats.org/officeDocument/2006/relationships/theme" Target="../theme/theme3.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09600" y="274637"/>
            <a:ext cx="10972800" cy="11432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609600" y="1600200"/>
            <a:ext cx="10972800" cy="49676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extLst>
      <p:ext uri="{BB962C8B-B14F-4D97-AF65-F5344CB8AC3E}">
        <p14:creationId xmlns:p14="http://schemas.microsoft.com/office/powerpoint/2010/main" val="170081240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09600" y="274637"/>
            <a:ext cx="10972800" cy="11432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609600" y="1600200"/>
            <a:ext cx="10972800" cy="49676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extLst>
      <p:ext uri="{BB962C8B-B14F-4D97-AF65-F5344CB8AC3E}">
        <p14:creationId xmlns:p14="http://schemas.microsoft.com/office/powerpoint/2010/main" val="690390166"/>
      </p:ext>
    </p:extLst>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18"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pPr>
              <a:buClr>
                <a:srgbClr val="000000"/>
              </a:buClr>
              <a:buFont typeface="Arial"/>
              <a:buNone/>
            </a:pPr>
            <a:fld id="{00000000-1234-1234-1234-123412341234}" type="slidenum">
              <a:rPr lang="en" kern="0">
                <a:solidFill>
                  <a:srgbClr val="595959"/>
                </a:solidFill>
                <a:ea typeface="Arial"/>
                <a:cs typeface="Arial"/>
                <a:sym typeface="Arial"/>
              </a:rPr>
              <a:pPr>
                <a:buClr>
                  <a:srgbClr val="000000"/>
                </a:buClr>
                <a:buFont typeface="Arial"/>
                <a:buNone/>
              </a:pPr>
              <a:t>‹#›</a:t>
            </a:fld>
            <a:endParaRPr kern="0">
              <a:solidFill>
                <a:srgbClr val="595959"/>
              </a:solidFill>
              <a:ea typeface="Arial"/>
              <a:cs typeface="Arial"/>
              <a:sym typeface="Arial"/>
            </a:endParaRPr>
          </a:p>
        </p:txBody>
      </p:sp>
    </p:spTree>
    <p:extLst>
      <p:ext uri="{BB962C8B-B14F-4D97-AF65-F5344CB8AC3E}">
        <p14:creationId xmlns:p14="http://schemas.microsoft.com/office/powerpoint/2010/main" val="199761453"/>
      </p:ext>
    </p:extLst>
  </p:cSld>
  <p:clrMap bg1="lt1" tx1="dk1" bg2="dk2" tx2="lt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8.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622418" y="3992067"/>
            <a:ext cx="10947165" cy="20819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47633" tIns="47633" rIns="47633" bIns="47633" anchor="ctr" anchorCtr="0">
            <a:noAutofit/>
          </a:bodyPr>
          <a:lstStyle/>
          <a:p>
            <a:pPr>
              <a:buClr>
                <a:srgbClr val="295269"/>
              </a:buClr>
              <a:buFont typeface="Arial"/>
              <a:buNone/>
            </a:pPr>
            <a:r>
              <a:rPr lang="en-US" sz="7466" kern="0" dirty="0" smtClean="0">
                <a:solidFill>
                  <a:srgbClr val="FFFFFF"/>
                </a:solidFill>
                <a:latin typeface="Roboto Black"/>
                <a:ea typeface="Roboto Black"/>
                <a:cs typeface="Roboto Black"/>
                <a:sym typeface="Roboto Black"/>
              </a:rPr>
              <a:t>Capstone: Attribution</a:t>
            </a:r>
            <a:endParaRPr sz="1600" kern="0" dirty="0">
              <a:solidFill>
                <a:srgbClr val="FFFFFF"/>
              </a:solidFill>
              <a:ea typeface="Arial"/>
              <a:cs typeface="Arial"/>
              <a:sym typeface="Arial"/>
            </a:endParaRPr>
          </a:p>
          <a:p>
            <a:pPr>
              <a:buClr>
                <a:srgbClr val="000000"/>
              </a:buClr>
              <a:buSzPts val="1100"/>
              <a:buFont typeface="Arial"/>
              <a:buNone/>
            </a:pPr>
            <a:r>
              <a:rPr lang="en" sz="3733" kern="0" dirty="0">
                <a:solidFill>
                  <a:srgbClr val="EFEFEF"/>
                </a:solidFill>
                <a:latin typeface="Roboto Thin"/>
                <a:ea typeface="Roboto Thin"/>
                <a:cs typeface="Roboto Thin"/>
                <a:sym typeface="Roboto Thin"/>
              </a:rPr>
              <a:t>Learn SQL from Scratch</a:t>
            </a:r>
            <a:endParaRPr sz="3733" kern="0" dirty="0">
              <a:solidFill>
                <a:srgbClr val="EFEFEF"/>
              </a:solidFill>
              <a:latin typeface="Roboto Thin"/>
              <a:ea typeface="Roboto Thin"/>
              <a:cs typeface="Roboto Thin"/>
              <a:sym typeface="Roboto Thin"/>
            </a:endParaRPr>
          </a:p>
          <a:p>
            <a:pPr>
              <a:buClr>
                <a:srgbClr val="000000"/>
              </a:buClr>
              <a:buSzPts val="1100"/>
              <a:buFont typeface="Arial"/>
              <a:buNone/>
            </a:pPr>
            <a:r>
              <a:rPr lang="en-US" sz="3733" kern="0" dirty="0" smtClean="0">
                <a:solidFill>
                  <a:srgbClr val="EFEFEF"/>
                </a:solidFill>
                <a:latin typeface="Roboto Thin"/>
                <a:ea typeface="Roboto Thin"/>
                <a:cs typeface="Roboto Thin"/>
                <a:sym typeface="Roboto Thin"/>
              </a:rPr>
              <a:t>Natalie</a:t>
            </a:r>
            <a:r>
              <a:rPr lang="en" sz="3733" kern="0" dirty="0" smtClean="0">
                <a:solidFill>
                  <a:srgbClr val="EFEFEF"/>
                </a:solidFill>
                <a:latin typeface="Roboto Thin"/>
                <a:ea typeface="Roboto Thin"/>
                <a:cs typeface="Roboto Thin"/>
                <a:sym typeface="Roboto Thin"/>
              </a:rPr>
              <a:t> </a:t>
            </a:r>
            <a:r>
              <a:rPr lang="en-US" sz="3733" kern="0" dirty="0" err="1" smtClean="0">
                <a:solidFill>
                  <a:srgbClr val="EFEFEF"/>
                </a:solidFill>
                <a:latin typeface="Roboto Thin"/>
                <a:ea typeface="Roboto Thin"/>
                <a:cs typeface="Roboto Thin"/>
                <a:sym typeface="Roboto Thin"/>
              </a:rPr>
              <a:t>Cabayan</a:t>
            </a:r>
            <a:endParaRPr sz="3733" kern="0" dirty="0">
              <a:solidFill>
                <a:srgbClr val="EFEFEF"/>
              </a:solidFill>
              <a:latin typeface="Roboto Thin"/>
              <a:ea typeface="Roboto Thin"/>
              <a:cs typeface="Roboto Thin"/>
              <a:sym typeface="Roboto Thin"/>
            </a:endParaRPr>
          </a:p>
          <a:p>
            <a:pPr>
              <a:buClr>
                <a:srgbClr val="000000"/>
              </a:buClr>
              <a:buSzPts val="1100"/>
              <a:buFont typeface="Arial"/>
              <a:buNone/>
            </a:pPr>
            <a:r>
              <a:rPr lang="en-US" sz="3733" kern="0" dirty="0" smtClean="0">
                <a:solidFill>
                  <a:srgbClr val="EFEFEF"/>
                </a:solidFill>
                <a:latin typeface="Roboto Thin"/>
                <a:ea typeface="Roboto Thin"/>
                <a:cs typeface="Roboto Thin"/>
                <a:sym typeface="Roboto Thin"/>
              </a:rPr>
              <a:t>07/10/2018</a:t>
            </a:r>
            <a:endParaRPr sz="3733" kern="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622433" y="882267"/>
            <a:ext cx="2699700" cy="567765"/>
          </a:xfrm>
          <a:prstGeom prst="rect">
            <a:avLst/>
          </a:prstGeom>
          <a:noFill/>
          <a:ln>
            <a:noFill/>
          </a:ln>
        </p:spPr>
      </p:pic>
    </p:spTree>
    <p:extLst>
      <p:ext uri="{BB962C8B-B14F-4D97-AF65-F5344CB8AC3E}">
        <p14:creationId xmlns:p14="http://schemas.microsoft.com/office/powerpoint/2010/main" val="399299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0" y="287666"/>
            <a:ext cx="3834667" cy="1116800"/>
          </a:xfrm>
          <a:prstGeom prst="rect">
            <a:avLst/>
          </a:prstGeom>
          <a:noFill/>
          <a:ln>
            <a:noFill/>
          </a:ln>
        </p:spPr>
        <p:txBody>
          <a:bodyPr spcFirstLastPara="1" wrap="square" lIns="121900" tIns="121900" rIns="121900" bIns="121900" anchor="b" anchorCtr="0">
            <a:noAutofit/>
          </a:bodyPr>
          <a:lstStyle/>
          <a:p>
            <a:pPr algn="ctr">
              <a:buClr>
                <a:srgbClr val="000000"/>
              </a:buClr>
              <a:buFont typeface="Arial"/>
              <a:buNone/>
            </a:pPr>
            <a:r>
              <a:rPr lang="en-US" sz="3200" b="1" kern="0" dirty="0">
                <a:solidFill>
                  <a:srgbClr val="295269"/>
                </a:solidFill>
                <a:latin typeface="Roboto"/>
                <a:ea typeface="Roboto"/>
                <a:cs typeface="Roboto"/>
                <a:sym typeface="Roboto"/>
              </a:rPr>
              <a:t>Question </a:t>
            </a:r>
          </a:p>
          <a:p>
            <a:pPr algn="ctr">
              <a:buClr>
                <a:srgbClr val="000000"/>
              </a:buClr>
              <a:buFont typeface="Arial"/>
              <a:buNone/>
            </a:pPr>
            <a:r>
              <a:rPr lang="en-US" sz="3200" b="1" kern="0" dirty="0">
                <a:solidFill>
                  <a:srgbClr val="295269"/>
                </a:solidFill>
                <a:latin typeface="Roboto"/>
                <a:ea typeface="Roboto"/>
                <a:cs typeface="Roboto"/>
                <a:sym typeface="Roboto"/>
              </a:rPr>
              <a:t>Number 6</a:t>
            </a:r>
            <a:endParaRPr sz="3200" b="1" kern="0" dirty="0">
              <a:solidFill>
                <a:srgbClr val="295269"/>
              </a:solidFill>
              <a:latin typeface="Roboto"/>
              <a:ea typeface="Roboto"/>
              <a:cs typeface="Roboto"/>
              <a:sym typeface="Roboto"/>
            </a:endParaRPr>
          </a:p>
        </p:txBody>
      </p:sp>
      <p:sp>
        <p:nvSpPr>
          <p:cNvPr id="324" name="Shape 324"/>
          <p:cNvSpPr txBox="1"/>
          <p:nvPr/>
        </p:nvSpPr>
        <p:spPr>
          <a:xfrm>
            <a:off x="152400" y="1421399"/>
            <a:ext cx="3682266" cy="4453467"/>
          </a:xfrm>
          <a:prstGeom prst="rect">
            <a:avLst/>
          </a:prstGeom>
          <a:noFill/>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r>
              <a:rPr lang="en-US" sz="1600" b="1" dirty="0" smtClean="0"/>
              <a:t>How </a:t>
            </a:r>
            <a:r>
              <a:rPr lang="en-US" sz="1600" b="1" dirty="0"/>
              <a:t>many last touches </a:t>
            </a:r>
            <a:r>
              <a:rPr lang="en-US" sz="1600" b="1" i="1" dirty="0"/>
              <a:t>on the purchase page</a:t>
            </a:r>
            <a:r>
              <a:rPr lang="en-US" sz="1600" b="1" dirty="0"/>
              <a:t> is each campaign responsible for?</a:t>
            </a:r>
          </a:p>
          <a:p>
            <a:endParaRPr lang="en-US" sz="1600" dirty="0" smtClean="0"/>
          </a:p>
          <a:p>
            <a:r>
              <a:rPr lang="en-US" sz="1600" dirty="0" smtClean="0"/>
              <a:t>This </a:t>
            </a:r>
            <a:r>
              <a:rPr lang="en-US" sz="1600" dirty="0"/>
              <a:t>query will look similar to your last-touch query, but with an additional </a:t>
            </a:r>
            <a:r>
              <a:rPr lang="en-US" sz="1600" dirty="0" err="1"/>
              <a:t>WHEREclause</a:t>
            </a:r>
            <a:r>
              <a:rPr lang="en-US" sz="1600" dirty="0"/>
              <a:t>.</a:t>
            </a:r>
          </a:p>
        </p:txBody>
      </p:sp>
      <p:sp>
        <p:nvSpPr>
          <p:cNvPr id="8" name="Shape 322"/>
          <p:cNvSpPr txBox="1"/>
          <p:nvPr/>
        </p:nvSpPr>
        <p:spPr>
          <a:xfrm>
            <a:off x="7631989" y="287666"/>
            <a:ext cx="3437467" cy="1116800"/>
          </a:xfrm>
          <a:prstGeom prst="rect">
            <a:avLst/>
          </a:prstGeom>
          <a:noFill/>
          <a:ln>
            <a:noFill/>
          </a:ln>
        </p:spPr>
        <p:txBody>
          <a:bodyPr spcFirstLastPara="1" wrap="square" lIns="121900" tIns="121900" rIns="121900" bIns="121900" anchor="b" anchorCtr="0">
            <a:noAutofit/>
          </a:bodyPr>
          <a:lstStyle/>
          <a:p>
            <a:pPr algn="ctr">
              <a:buClr>
                <a:srgbClr val="000000"/>
              </a:buClr>
              <a:buFont typeface="Arial"/>
              <a:buNone/>
            </a:pPr>
            <a:r>
              <a:rPr lang="en-US" sz="3200" b="1" kern="0" dirty="0">
                <a:solidFill>
                  <a:srgbClr val="295269"/>
                </a:solidFill>
                <a:latin typeface="Roboto"/>
                <a:ea typeface="Roboto"/>
                <a:cs typeface="Roboto"/>
                <a:sym typeface="Roboto"/>
              </a:rPr>
              <a:t>Answer </a:t>
            </a:r>
          </a:p>
          <a:p>
            <a:pPr algn="ctr">
              <a:buClr>
                <a:srgbClr val="000000"/>
              </a:buClr>
              <a:buFont typeface="Arial"/>
              <a:buNone/>
            </a:pPr>
            <a:r>
              <a:rPr lang="en-US" sz="3200" b="1" kern="0" dirty="0">
                <a:solidFill>
                  <a:srgbClr val="295269"/>
                </a:solidFill>
                <a:latin typeface="Roboto"/>
                <a:ea typeface="Roboto"/>
                <a:cs typeface="Roboto"/>
                <a:sym typeface="Roboto"/>
              </a:rPr>
              <a:t>Number 6</a:t>
            </a:r>
            <a:endParaRPr sz="3200" b="1" kern="0" dirty="0">
              <a:solidFill>
                <a:srgbClr val="295269"/>
              </a:solidFill>
              <a:latin typeface="Roboto"/>
              <a:ea typeface="Roboto"/>
              <a:cs typeface="Roboto"/>
              <a:sym typeface="Roboto"/>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3165"/>
          <a:stretch/>
        </p:blipFill>
        <p:spPr>
          <a:xfrm>
            <a:off x="3891651" y="1421399"/>
            <a:ext cx="8300349" cy="4453467"/>
          </a:xfrm>
          <a:prstGeom prst="rect">
            <a:avLst/>
          </a:prstGeom>
        </p:spPr>
      </p:pic>
    </p:spTree>
    <p:extLst>
      <p:ext uri="{BB962C8B-B14F-4D97-AF65-F5344CB8AC3E}">
        <p14:creationId xmlns:p14="http://schemas.microsoft.com/office/powerpoint/2010/main" val="509620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7482"/>
            <a:ext cx="12192000" cy="897230"/>
          </a:xfrm>
        </p:spPr>
        <p:txBody>
          <a:bodyPr/>
          <a:lstStyle/>
          <a:p>
            <a:pPr algn="ctr"/>
            <a:r>
              <a:rPr lang="en-US" sz="3200" dirty="0">
                <a:solidFill>
                  <a:schemeClr val="tx1"/>
                </a:solidFill>
                <a:latin typeface="Roboto Black"/>
                <a:ea typeface="Roboto Black"/>
                <a:cs typeface="Roboto Black"/>
                <a:sym typeface="Roboto Black"/>
              </a:rPr>
              <a:t>What is the typical user journey?</a:t>
            </a:r>
          </a:p>
        </p:txBody>
      </p:sp>
      <p:sp>
        <p:nvSpPr>
          <p:cNvPr id="3" name="Text Placeholder 2"/>
          <p:cNvSpPr>
            <a:spLocks noGrp="1"/>
          </p:cNvSpPr>
          <p:nvPr>
            <p:ph type="body" idx="1"/>
          </p:nvPr>
        </p:nvSpPr>
        <p:spPr>
          <a:xfrm>
            <a:off x="415600" y="1340284"/>
            <a:ext cx="11360800" cy="5517715"/>
          </a:xfrm>
        </p:spPr>
        <p:txBody>
          <a:bodyPr/>
          <a:lstStyle/>
          <a:p>
            <a:pPr marL="0" lvl="0" indent="0">
              <a:buClrTx/>
              <a:buSzTx/>
              <a:buNone/>
            </a:pPr>
            <a:r>
              <a:rPr lang="en-US" dirty="0" smtClean="0"/>
              <a:t>The majority of users come through the source called Medium followed by NY Times, </a:t>
            </a:r>
            <a:r>
              <a:rPr lang="en-US" dirty="0" err="1" smtClean="0"/>
              <a:t>Buzzfeed</a:t>
            </a:r>
            <a:r>
              <a:rPr lang="en-US" dirty="0" smtClean="0"/>
              <a:t> and Google in descending order. Emailed weekly newsletters have the highest last touch metrics. When running a code to see the drop off rate between each interaction you will see the following: </a:t>
            </a:r>
          </a:p>
          <a:p>
            <a:pPr marL="0" lvl="0" indent="0">
              <a:buClrTx/>
              <a:buSzTx/>
              <a:buNone/>
            </a:pP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736" y="4508499"/>
            <a:ext cx="11859283" cy="1767609"/>
          </a:xfrm>
          <a:prstGeom prst="rect">
            <a:avLst/>
          </a:prstGeom>
        </p:spPr>
      </p:pic>
    </p:spTree>
    <p:extLst>
      <p:ext uri="{BB962C8B-B14F-4D97-AF65-F5344CB8AC3E}">
        <p14:creationId xmlns:p14="http://schemas.microsoft.com/office/powerpoint/2010/main" val="1714557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1004000" y="2057400"/>
            <a:ext cx="10184000" cy="2743200"/>
          </a:xfrm>
          <a:prstGeom prst="rect">
            <a:avLst/>
          </a:prstGeom>
          <a:noFill/>
          <a:ln>
            <a:noFill/>
          </a:ln>
        </p:spPr>
        <p:txBody>
          <a:bodyPr spcFirstLastPara="1" wrap="square" lIns="121900" tIns="121900" rIns="121900" bIns="121900" anchor="ctr" anchorCtr="0">
            <a:noAutofit/>
          </a:bodyPr>
          <a:lstStyle/>
          <a:p>
            <a:pPr algn="ctr">
              <a:buClr>
                <a:srgbClr val="000000"/>
              </a:buClr>
              <a:buFont typeface="Arial"/>
              <a:buNone/>
            </a:pPr>
            <a:r>
              <a:rPr lang="en-US" sz="6400" kern="0" dirty="0" smtClean="0">
                <a:solidFill>
                  <a:srgbClr val="FFFFFF"/>
                </a:solidFill>
                <a:latin typeface="Roboto Black"/>
                <a:ea typeface="Roboto Black"/>
                <a:cs typeface="Roboto Black"/>
                <a:sym typeface="Roboto Black"/>
              </a:rPr>
              <a:t>Optimize the Campaign Budget</a:t>
            </a:r>
            <a:endParaRPr sz="1867" kern="0" dirty="0">
              <a:solidFill>
                <a:srgbClr val="000000"/>
              </a:solidFill>
              <a:ea typeface="Arial"/>
              <a:cs typeface="Arial"/>
              <a:sym typeface="Arial"/>
            </a:endParaRPr>
          </a:p>
        </p:txBody>
      </p:sp>
    </p:spTree>
    <p:extLst>
      <p:ext uri="{BB962C8B-B14F-4D97-AF65-F5344CB8AC3E}">
        <p14:creationId xmlns:p14="http://schemas.microsoft.com/office/powerpoint/2010/main" val="1858122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7482"/>
            <a:ext cx="12192000" cy="897230"/>
          </a:xfrm>
        </p:spPr>
        <p:txBody>
          <a:bodyPr/>
          <a:lstStyle/>
          <a:p>
            <a:pPr algn="ctr"/>
            <a:r>
              <a:rPr lang="en-US" sz="3200" dirty="0" err="1" smtClean="0">
                <a:solidFill>
                  <a:schemeClr val="tx1"/>
                </a:solidFill>
                <a:latin typeface="Roboto Black"/>
                <a:ea typeface="Roboto Black"/>
                <a:cs typeface="Roboto Black"/>
                <a:sym typeface="Roboto Black"/>
              </a:rPr>
              <a:t>CoolTShirts</a:t>
            </a:r>
            <a:r>
              <a:rPr lang="en-US" sz="3200" dirty="0" smtClean="0">
                <a:solidFill>
                  <a:schemeClr val="tx1"/>
                </a:solidFill>
                <a:latin typeface="Roboto Black"/>
                <a:ea typeface="Roboto Black"/>
                <a:cs typeface="Roboto Black"/>
                <a:sym typeface="Roboto Black"/>
              </a:rPr>
              <a:t> </a:t>
            </a:r>
            <a:r>
              <a:rPr lang="en-US" sz="3200" dirty="0">
                <a:solidFill>
                  <a:schemeClr val="tx1"/>
                </a:solidFill>
                <a:latin typeface="Roboto Black"/>
                <a:ea typeface="Roboto Black"/>
                <a:cs typeface="Roboto Black"/>
                <a:sym typeface="Roboto Black"/>
              </a:rPr>
              <a:t>can re-invest in 5 campaigns. Which should they pick and why</a:t>
            </a:r>
            <a:r>
              <a:rPr lang="en-US" sz="3200" dirty="0" smtClean="0">
                <a:solidFill>
                  <a:schemeClr val="tx1"/>
                </a:solidFill>
                <a:latin typeface="Roboto Black"/>
                <a:ea typeface="Roboto Black"/>
                <a:cs typeface="Roboto Black"/>
                <a:sym typeface="Roboto Black"/>
              </a:rPr>
              <a:t>?</a:t>
            </a:r>
            <a:endParaRPr lang="en-US" sz="3200" dirty="0"/>
          </a:p>
        </p:txBody>
      </p:sp>
      <p:sp>
        <p:nvSpPr>
          <p:cNvPr id="3" name="Text Placeholder 2"/>
          <p:cNvSpPr>
            <a:spLocks noGrp="1"/>
          </p:cNvSpPr>
          <p:nvPr>
            <p:ph type="body" idx="1"/>
          </p:nvPr>
        </p:nvSpPr>
        <p:spPr>
          <a:xfrm>
            <a:off x="415600" y="1520394"/>
            <a:ext cx="11360800" cy="4963534"/>
          </a:xfrm>
        </p:spPr>
        <p:txBody>
          <a:bodyPr/>
          <a:lstStyle/>
          <a:p>
            <a:pPr marL="0" lvl="0" indent="0">
              <a:buClrTx/>
              <a:buSzTx/>
              <a:buNone/>
            </a:pPr>
            <a:r>
              <a:rPr lang="en-US" sz="2000" dirty="0" smtClean="0"/>
              <a:t>If </a:t>
            </a:r>
            <a:r>
              <a:rPr lang="en-US" sz="2000" dirty="0" err="1" smtClean="0"/>
              <a:t>CoolTShirts</a:t>
            </a:r>
            <a:r>
              <a:rPr lang="en-US" sz="2000" dirty="0" smtClean="0"/>
              <a:t> wanted to re-invest in 5 Campaigns they should pick the following in descending order:</a:t>
            </a:r>
          </a:p>
          <a:p>
            <a:pPr marL="457200" indent="-457200">
              <a:buClrTx/>
              <a:buSzTx/>
            </a:pPr>
            <a:r>
              <a:rPr lang="en-US" sz="2000" dirty="0" smtClean="0"/>
              <a:t>Weekly Newsletter</a:t>
            </a:r>
          </a:p>
          <a:p>
            <a:pPr marL="457200" indent="-457200">
              <a:buClrTx/>
              <a:buSzTx/>
            </a:pPr>
            <a:r>
              <a:rPr lang="en-US" sz="2000" dirty="0" smtClean="0"/>
              <a:t>Retargeting-ad</a:t>
            </a:r>
          </a:p>
          <a:p>
            <a:pPr marL="457200" indent="-457200">
              <a:buClrTx/>
              <a:buSzTx/>
            </a:pPr>
            <a:r>
              <a:rPr lang="en-US" sz="2000" dirty="0" smtClean="0"/>
              <a:t>Retargeting Campaign</a:t>
            </a:r>
          </a:p>
          <a:p>
            <a:pPr marL="457200" indent="-457200">
              <a:buClrTx/>
              <a:buSzTx/>
            </a:pPr>
            <a:r>
              <a:rPr lang="en-US" sz="2000" dirty="0" smtClean="0"/>
              <a:t>Paid Search</a:t>
            </a:r>
          </a:p>
          <a:p>
            <a:pPr marL="457200" indent="-457200">
              <a:buClrTx/>
              <a:buSzTx/>
            </a:pPr>
            <a:r>
              <a:rPr lang="en-US" sz="2000" dirty="0" smtClean="0"/>
              <a:t>Ten-Crazy Cool T-Shirts</a:t>
            </a:r>
          </a:p>
          <a:p>
            <a:pPr marL="0" lvl="0" indent="0">
              <a:buClrTx/>
              <a:buSzTx/>
              <a:buNone/>
            </a:pPr>
            <a:endParaRPr lang="en-US" sz="2000" dirty="0" smtClean="0">
              <a:solidFill>
                <a:srgbClr val="000000"/>
              </a:solidFill>
            </a:endParaRPr>
          </a:p>
          <a:p>
            <a:pPr marL="0" lvl="0" indent="0">
              <a:buClrTx/>
              <a:buSzTx/>
              <a:buNone/>
            </a:pPr>
            <a:r>
              <a:rPr lang="en-US" sz="2000" dirty="0" smtClean="0">
                <a:solidFill>
                  <a:srgbClr val="000000"/>
                </a:solidFill>
              </a:rPr>
              <a:t>The reason for the top 4 is because they have the highest numbers of last touches on the purchase page. The fifth top for last touch being the purchase page was tied so I compared it to the chart that shows how many last touches each campaign is responsible for. Ten-Crazy Cool T-shirts was responsible for less last touches than Getting-to-know-</a:t>
            </a:r>
            <a:r>
              <a:rPr lang="en-US" sz="2000" dirty="0" err="1" smtClean="0">
                <a:solidFill>
                  <a:srgbClr val="000000"/>
                </a:solidFill>
              </a:rPr>
              <a:t>CoolTShirts</a:t>
            </a:r>
            <a:r>
              <a:rPr lang="en-US" sz="2000" dirty="0" smtClean="0">
                <a:solidFill>
                  <a:srgbClr val="000000"/>
                </a:solidFill>
              </a:rPr>
              <a:t>. At the end of the day its better for the site to promote campaigns that not only lead to the purchase page but also lead to the fewest amount of last touch points excluding the purchase page as we at least want people to continue to navigate the site if they don’t purchase anything. </a:t>
            </a:r>
            <a:endParaRPr lang="en-US" sz="2000" dirty="0">
              <a:solidFill>
                <a:srgbClr val="000000"/>
              </a:solidFill>
            </a:endParaRPr>
          </a:p>
          <a:p>
            <a:pPr marL="457200" indent="-457200">
              <a:buClrTx/>
              <a:buSzTx/>
            </a:pPr>
            <a:endParaRPr lang="en-US" sz="2200" dirty="0" smtClean="0"/>
          </a:p>
        </p:txBody>
      </p:sp>
    </p:spTree>
    <p:extLst>
      <p:ext uri="{BB962C8B-B14F-4D97-AF65-F5344CB8AC3E}">
        <p14:creationId xmlns:p14="http://schemas.microsoft.com/office/powerpoint/2010/main" val="1812920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1004000" y="2057400"/>
            <a:ext cx="10184000" cy="2743200"/>
          </a:xfrm>
          <a:prstGeom prst="rect">
            <a:avLst/>
          </a:prstGeom>
          <a:noFill/>
          <a:ln>
            <a:noFill/>
          </a:ln>
        </p:spPr>
        <p:txBody>
          <a:bodyPr spcFirstLastPara="1" wrap="square" lIns="121900" tIns="121900" rIns="121900" bIns="121900" anchor="ctr" anchorCtr="0">
            <a:noAutofit/>
          </a:bodyPr>
          <a:lstStyle/>
          <a:p>
            <a:pPr algn="ctr">
              <a:buClr>
                <a:srgbClr val="000000"/>
              </a:buClr>
              <a:buFont typeface="Arial"/>
              <a:buNone/>
            </a:pPr>
            <a:r>
              <a:rPr lang="en-US" sz="6400" kern="0" dirty="0" smtClean="0">
                <a:solidFill>
                  <a:srgbClr val="FFFFFF"/>
                </a:solidFill>
                <a:latin typeface="Roboto Black"/>
                <a:ea typeface="Roboto Black"/>
                <a:cs typeface="Roboto Black"/>
                <a:sym typeface="Roboto Black"/>
              </a:rPr>
              <a:t>Get Familiar With the Company</a:t>
            </a:r>
            <a:endParaRPr sz="1867" kern="0" dirty="0">
              <a:solidFill>
                <a:srgbClr val="000000"/>
              </a:solidFill>
              <a:ea typeface="Arial"/>
              <a:cs typeface="Arial"/>
              <a:sym typeface="Arial"/>
            </a:endParaRPr>
          </a:p>
        </p:txBody>
      </p:sp>
    </p:spTree>
    <p:extLst>
      <p:ext uri="{BB962C8B-B14F-4D97-AF65-F5344CB8AC3E}">
        <p14:creationId xmlns:p14="http://schemas.microsoft.com/office/powerpoint/2010/main" val="1263912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0" y="287666"/>
            <a:ext cx="3834667" cy="1116800"/>
          </a:xfrm>
          <a:prstGeom prst="rect">
            <a:avLst/>
          </a:prstGeom>
          <a:noFill/>
          <a:ln>
            <a:noFill/>
          </a:ln>
        </p:spPr>
        <p:txBody>
          <a:bodyPr spcFirstLastPara="1" wrap="square" lIns="121900" tIns="121900" rIns="121900" bIns="121900" anchor="b" anchorCtr="0">
            <a:noAutofit/>
          </a:bodyPr>
          <a:lstStyle/>
          <a:p>
            <a:pPr algn="ctr">
              <a:buClr>
                <a:srgbClr val="000000"/>
              </a:buClr>
              <a:buFont typeface="Arial"/>
              <a:buNone/>
            </a:pPr>
            <a:r>
              <a:rPr lang="en-US" sz="3200" b="1" kern="0" dirty="0" smtClean="0">
                <a:solidFill>
                  <a:srgbClr val="295269"/>
                </a:solidFill>
                <a:latin typeface="Roboto"/>
                <a:ea typeface="Roboto"/>
                <a:cs typeface="Roboto"/>
                <a:sym typeface="Roboto"/>
              </a:rPr>
              <a:t>Question </a:t>
            </a:r>
          </a:p>
          <a:p>
            <a:pPr algn="ctr">
              <a:buClr>
                <a:srgbClr val="000000"/>
              </a:buClr>
              <a:buFont typeface="Arial"/>
              <a:buNone/>
            </a:pPr>
            <a:r>
              <a:rPr lang="en-US" sz="3200" b="1" kern="0" dirty="0" smtClean="0">
                <a:solidFill>
                  <a:srgbClr val="295269"/>
                </a:solidFill>
                <a:latin typeface="Roboto"/>
                <a:ea typeface="Roboto"/>
                <a:cs typeface="Roboto"/>
                <a:sym typeface="Roboto"/>
              </a:rPr>
              <a:t>Number 1</a:t>
            </a:r>
            <a:endParaRPr sz="3200" b="1" kern="0" dirty="0">
              <a:solidFill>
                <a:srgbClr val="295269"/>
              </a:solidFill>
              <a:latin typeface="Roboto"/>
              <a:ea typeface="Roboto"/>
              <a:cs typeface="Roboto"/>
              <a:sym typeface="Roboto"/>
            </a:endParaRPr>
          </a:p>
        </p:txBody>
      </p:sp>
      <p:sp>
        <p:nvSpPr>
          <p:cNvPr id="324" name="Shape 324"/>
          <p:cNvSpPr txBox="1"/>
          <p:nvPr/>
        </p:nvSpPr>
        <p:spPr>
          <a:xfrm>
            <a:off x="156266" y="1692132"/>
            <a:ext cx="3522134" cy="3895467"/>
          </a:xfrm>
          <a:prstGeom prst="rect">
            <a:avLst/>
          </a:prstGeom>
          <a:noFill/>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r>
              <a:rPr lang="en-US" sz="1600" b="1" dirty="0" smtClean="0"/>
              <a:t>1. How </a:t>
            </a:r>
            <a:r>
              <a:rPr lang="en-US" sz="1600" b="1" dirty="0"/>
              <a:t>many campaigns and sources does </a:t>
            </a:r>
            <a:r>
              <a:rPr lang="en-US" sz="1600" b="1" dirty="0" err="1"/>
              <a:t>CoolTShirts</a:t>
            </a:r>
            <a:r>
              <a:rPr lang="en-US" sz="1600" b="1" dirty="0"/>
              <a:t> use? Which source is used for each campaign?</a:t>
            </a:r>
          </a:p>
          <a:p>
            <a:endParaRPr lang="en-US" sz="1600" dirty="0" smtClean="0"/>
          </a:p>
          <a:p>
            <a:r>
              <a:rPr lang="en-US" sz="1600" dirty="0" smtClean="0"/>
              <a:t>Use </a:t>
            </a:r>
            <a:r>
              <a:rPr lang="en-US" sz="1600" dirty="0"/>
              <a:t>three queries:</a:t>
            </a:r>
          </a:p>
          <a:p>
            <a:pPr marL="285750" indent="-285750">
              <a:buFont typeface="Arial" charset="0"/>
              <a:buChar char="•"/>
            </a:pPr>
            <a:r>
              <a:rPr lang="en-US" sz="1600" dirty="0"/>
              <a:t>one for the number of distinct campaigns,</a:t>
            </a:r>
          </a:p>
          <a:p>
            <a:pPr marL="285750" indent="-285750">
              <a:buFont typeface="Arial" charset="0"/>
              <a:buChar char="•"/>
            </a:pPr>
            <a:r>
              <a:rPr lang="en-US" sz="1600" dirty="0"/>
              <a:t>one for the number of distinct sources,</a:t>
            </a:r>
          </a:p>
          <a:p>
            <a:pPr marL="285750" indent="-285750">
              <a:buFont typeface="Arial" charset="0"/>
              <a:buChar char="•"/>
            </a:pPr>
            <a:r>
              <a:rPr lang="en-US" sz="1600" dirty="0"/>
              <a:t>one to find how they are related.</a:t>
            </a:r>
          </a:p>
          <a:p>
            <a:pPr>
              <a:lnSpc>
                <a:spcPct val="115000"/>
              </a:lnSpc>
              <a:buClr>
                <a:srgbClr val="000000"/>
              </a:buClr>
              <a:buSzPts val="1100"/>
              <a:buFont typeface="Arial"/>
              <a:buNone/>
            </a:pPr>
            <a:endParaRPr sz="1600" kern="0" dirty="0">
              <a:solidFill>
                <a:srgbClr val="000000"/>
              </a:solidFill>
              <a:latin typeface="Roboto"/>
              <a:ea typeface="Roboto"/>
              <a:cs typeface="Roboto"/>
              <a:sym typeface="Roboto"/>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3333" t="8088"/>
          <a:stretch/>
        </p:blipFill>
        <p:spPr>
          <a:xfrm>
            <a:off x="3800112" y="1692132"/>
            <a:ext cx="8391888" cy="5046133"/>
          </a:xfrm>
          <a:prstGeom prst="rect">
            <a:avLst/>
          </a:prstGeom>
        </p:spPr>
      </p:pic>
      <p:sp>
        <p:nvSpPr>
          <p:cNvPr id="8" name="Shape 322"/>
          <p:cNvSpPr txBox="1"/>
          <p:nvPr/>
        </p:nvSpPr>
        <p:spPr>
          <a:xfrm>
            <a:off x="7631989" y="287666"/>
            <a:ext cx="3437467" cy="1116800"/>
          </a:xfrm>
          <a:prstGeom prst="rect">
            <a:avLst/>
          </a:prstGeom>
          <a:noFill/>
          <a:ln>
            <a:noFill/>
          </a:ln>
        </p:spPr>
        <p:txBody>
          <a:bodyPr spcFirstLastPara="1" wrap="square" lIns="121900" tIns="121900" rIns="121900" bIns="121900" anchor="b" anchorCtr="0">
            <a:noAutofit/>
          </a:bodyPr>
          <a:lstStyle/>
          <a:p>
            <a:pPr algn="ctr">
              <a:buClr>
                <a:srgbClr val="000000"/>
              </a:buClr>
              <a:buFont typeface="Arial"/>
              <a:buNone/>
            </a:pPr>
            <a:r>
              <a:rPr lang="en-US" sz="3200" b="1" kern="0" dirty="0" smtClean="0">
                <a:solidFill>
                  <a:srgbClr val="295269"/>
                </a:solidFill>
                <a:latin typeface="Roboto"/>
                <a:ea typeface="Roboto"/>
                <a:cs typeface="Roboto"/>
                <a:sym typeface="Roboto"/>
              </a:rPr>
              <a:t>Answer </a:t>
            </a:r>
          </a:p>
          <a:p>
            <a:pPr algn="ctr">
              <a:buClr>
                <a:srgbClr val="000000"/>
              </a:buClr>
              <a:buFont typeface="Arial"/>
              <a:buNone/>
            </a:pPr>
            <a:r>
              <a:rPr lang="en-US" sz="3200" b="1" kern="0" dirty="0" smtClean="0">
                <a:solidFill>
                  <a:srgbClr val="295269"/>
                </a:solidFill>
                <a:latin typeface="Roboto"/>
                <a:ea typeface="Roboto"/>
                <a:cs typeface="Roboto"/>
                <a:sym typeface="Roboto"/>
              </a:rPr>
              <a:t>Number 1</a:t>
            </a:r>
            <a:endParaRPr sz="3200" b="1" kern="0" dirty="0">
              <a:solidFill>
                <a:srgbClr val="295269"/>
              </a:solidFill>
              <a:latin typeface="Roboto"/>
              <a:ea typeface="Roboto"/>
              <a:cs typeface="Roboto"/>
              <a:sym typeface="Roboto"/>
            </a:endParaRPr>
          </a:p>
        </p:txBody>
      </p:sp>
    </p:spTree>
    <p:extLst>
      <p:ext uri="{BB962C8B-B14F-4D97-AF65-F5344CB8AC3E}">
        <p14:creationId xmlns:p14="http://schemas.microsoft.com/office/powerpoint/2010/main" val="873800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0" y="287666"/>
            <a:ext cx="3834667" cy="1116800"/>
          </a:xfrm>
          <a:prstGeom prst="rect">
            <a:avLst/>
          </a:prstGeom>
          <a:noFill/>
          <a:ln>
            <a:noFill/>
          </a:ln>
        </p:spPr>
        <p:txBody>
          <a:bodyPr spcFirstLastPara="1" wrap="square" lIns="121900" tIns="121900" rIns="121900" bIns="121900" anchor="b" anchorCtr="0">
            <a:noAutofit/>
          </a:bodyPr>
          <a:lstStyle/>
          <a:p>
            <a:pPr algn="ctr">
              <a:buClr>
                <a:srgbClr val="000000"/>
              </a:buClr>
              <a:buFont typeface="Arial"/>
              <a:buNone/>
            </a:pPr>
            <a:r>
              <a:rPr lang="en-US" sz="3200" b="1" kern="0" dirty="0" smtClean="0">
                <a:solidFill>
                  <a:srgbClr val="295269"/>
                </a:solidFill>
                <a:latin typeface="Roboto"/>
                <a:ea typeface="Roboto"/>
                <a:cs typeface="Roboto"/>
                <a:sym typeface="Roboto"/>
              </a:rPr>
              <a:t>Question </a:t>
            </a:r>
          </a:p>
          <a:p>
            <a:pPr algn="ctr">
              <a:buClr>
                <a:srgbClr val="000000"/>
              </a:buClr>
              <a:buFont typeface="Arial"/>
              <a:buNone/>
            </a:pPr>
            <a:r>
              <a:rPr lang="en-US" sz="3200" b="1" kern="0" dirty="0" smtClean="0">
                <a:solidFill>
                  <a:srgbClr val="295269"/>
                </a:solidFill>
                <a:latin typeface="Roboto"/>
                <a:ea typeface="Roboto"/>
                <a:cs typeface="Roboto"/>
                <a:sym typeface="Roboto"/>
              </a:rPr>
              <a:t>Number 2</a:t>
            </a:r>
            <a:endParaRPr sz="3200" b="1" kern="0" dirty="0">
              <a:solidFill>
                <a:srgbClr val="295269"/>
              </a:solidFill>
              <a:latin typeface="Roboto"/>
              <a:ea typeface="Roboto"/>
              <a:cs typeface="Roboto"/>
              <a:sym typeface="Roboto"/>
            </a:endParaRPr>
          </a:p>
        </p:txBody>
      </p:sp>
      <p:sp>
        <p:nvSpPr>
          <p:cNvPr id="324" name="Shape 324"/>
          <p:cNvSpPr txBox="1"/>
          <p:nvPr/>
        </p:nvSpPr>
        <p:spPr>
          <a:xfrm>
            <a:off x="156266" y="1692133"/>
            <a:ext cx="3522134" cy="3895467"/>
          </a:xfrm>
          <a:prstGeom prst="rect">
            <a:avLst/>
          </a:prstGeom>
          <a:noFill/>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r>
              <a:rPr lang="en-US" sz="1600" b="1" dirty="0" smtClean="0"/>
              <a:t>What </a:t>
            </a:r>
            <a:r>
              <a:rPr lang="en-US" sz="1600" b="1" dirty="0"/>
              <a:t>pages are on the </a:t>
            </a:r>
            <a:r>
              <a:rPr lang="en-US" sz="1600" b="1" dirty="0" err="1"/>
              <a:t>CoolTShirts</a:t>
            </a:r>
            <a:r>
              <a:rPr lang="en-US" sz="1600" b="1" dirty="0"/>
              <a:t> website?</a:t>
            </a:r>
          </a:p>
          <a:p>
            <a:r>
              <a:rPr lang="en-US" sz="1600" dirty="0"/>
              <a:t>Find the distinct values of the </a:t>
            </a:r>
            <a:r>
              <a:rPr lang="en-US" sz="1600" dirty="0" err="1" smtClean="0"/>
              <a:t>page_name</a:t>
            </a:r>
            <a:r>
              <a:rPr lang="en-US" sz="1600" dirty="0" smtClean="0"/>
              <a:t> column</a:t>
            </a:r>
            <a:r>
              <a:rPr lang="en-US" sz="1600" dirty="0"/>
              <a:t>.</a:t>
            </a:r>
          </a:p>
          <a:p>
            <a:pPr>
              <a:lnSpc>
                <a:spcPct val="115000"/>
              </a:lnSpc>
              <a:buClr>
                <a:srgbClr val="000000"/>
              </a:buClr>
              <a:buSzPts val="1100"/>
              <a:buFont typeface="Arial"/>
              <a:buNone/>
            </a:pPr>
            <a:endParaRPr sz="1600" kern="0" dirty="0">
              <a:solidFill>
                <a:srgbClr val="000000"/>
              </a:solidFill>
              <a:latin typeface="Roboto"/>
              <a:ea typeface="Roboto"/>
              <a:cs typeface="Roboto"/>
              <a:sym typeface="Roboto"/>
            </a:endParaRPr>
          </a:p>
        </p:txBody>
      </p:sp>
      <p:sp>
        <p:nvSpPr>
          <p:cNvPr id="8" name="Shape 322"/>
          <p:cNvSpPr txBox="1"/>
          <p:nvPr/>
        </p:nvSpPr>
        <p:spPr>
          <a:xfrm>
            <a:off x="7631989" y="287666"/>
            <a:ext cx="3437467" cy="1116800"/>
          </a:xfrm>
          <a:prstGeom prst="rect">
            <a:avLst/>
          </a:prstGeom>
          <a:noFill/>
          <a:ln>
            <a:noFill/>
          </a:ln>
        </p:spPr>
        <p:txBody>
          <a:bodyPr spcFirstLastPara="1" wrap="square" lIns="121900" tIns="121900" rIns="121900" bIns="121900" anchor="b" anchorCtr="0">
            <a:noAutofit/>
          </a:bodyPr>
          <a:lstStyle/>
          <a:p>
            <a:pPr algn="ctr">
              <a:buClr>
                <a:srgbClr val="000000"/>
              </a:buClr>
              <a:buFont typeface="Arial"/>
              <a:buNone/>
            </a:pPr>
            <a:r>
              <a:rPr lang="en-US" sz="3200" b="1" kern="0" dirty="0" smtClean="0">
                <a:solidFill>
                  <a:srgbClr val="295269"/>
                </a:solidFill>
                <a:latin typeface="Roboto"/>
                <a:ea typeface="Roboto"/>
                <a:cs typeface="Roboto"/>
                <a:sym typeface="Roboto"/>
              </a:rPr>
              <a:t>Answer </a:t>
            </a:r>
          </a:p>
          <a:p>
            <a:pPr algn="ctr">
              <a:buClr>
                <a:srgbClr val="000000"/>
              </a:buClr>
              <a:buFont typeface="Arial"/>
              <a:buNone/>
            </a:pPr>
            <a:r>
              <a:rPr lang="en-US" sz="3200" b="1" kern="0" dirty="0" smtClean="0">
                <a:solidFill>
                  <a:srgbClr val="295269"/>
                </a:solidFill>
                <a:latin typeface="Roboto"/>
                <a:ea typeface="Roboto"/>
                <a:cs typeface="Roboto"/>
                <a:sym typeface="Roboto"/>
              </a:rPr>
              <a:t>Number 2</a:t>
            </a:r>
            <a:endParaRPr sz="3200" b="1" kern="0" dirty="0">
              <a:solidFill>
                <a:srgbClr val="295269"/>
              </a:solidFill>
              <a:latin typeface="Roboto"/>
              <a:ea typeface="Roboto"/>
              <a:cs typeface="Roboto"/>
              <a:sym typeface="Roboto"/>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3501" t="7831" r="-168"/>
          <a:stretch/>
        </p:blipFill>
        <p:spPr>
          <a:xfrm>
            <a:off x="3834667" y="1765707"/>
            <a:ext cx="8357334" cy="5092293"/>
          </a:xfrm>
          <a:prstGeom prst="rect">
            <a:avLst/>
          </a:prstGeom>
        </p:spPr>
      </p:pic>
    </p:spTree>
    <p:extLst>
      <p:ext uri="{BB962C8B-B14F-4D97-AF65-F5344CB8AC3E}">
        <p14:creationId xmlns:p14="http://schemas.microsoft.com/office/powerpoint/2010/main" val="397456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600" y="167482"/>
            <a:ext cx="11360800" cy="763600"/>
          </a:xfrm>
        </p:spPr>
        <p:txBody>
          <a:bodyPr/>
          <a:lstStyle/>
          <a:p>
            <a:r>
              <a:rPr lang="en-US" dirty="0" smtClean="0">
                <a:solidFill>
                  <a:schemeClr val="tx1"/>
                </a:solidFill>
                <a:latin typeface="Roboto Black"/>
                <a:ea typeface="Roboto Black"/>
                <a:cs typeface="Roboto Black"/>
                <a:sym typeface="Roboto Black"/>
              </a:rPr>
              <a:t>Get Familiar With the Company </a:t>
            </a:r>
            <a:r>
              <a:rPr lang="mr-IN" dirty="0" smtClean="0">
                <a:solidFill>
                  <a:schemeClr val="tx1"/>
                </a:solidFill>
                <a:latin typeface="Roboto Black"/>
                <a:ea typeface="Roboto Black"/>
                <a:cs typeface="Roboto Black"/>
                <a:sym typeface="Roboto Black"/>
              </a:rPr>
              <a:t>–</a:t>
            </a:r>
            <a:r>
              <a:rPr lang="en-US" dirty="0" smtClean="0">
                <a:solidFill>
                  <a:schemeClr val="tx1"/>
                </a:solidFill>
                <a:latin typeface="Roboto Black"/>
                <a:ea typeface="Roboto Black"/>
                <a:cs typeface="Roboto Black"/>
                <a:sym typeface="Roboto Black"/>
              </a:rPr>
              <a:t> Explanation</a:t>
            </a:r>
            <a:endParaRPr lang="en-US" dirty="0"/>
          </a:p>
        </p:txBody>
      </p:sp>
      <p:sp>
        <p:nvSpPr>
          <p:cNvPr id="3" name="Text Placeholder 2"/>
          <p:cNvSpPr>
            <a:spLocks noGrp="1"/>
          </p:cNvSpPr>
          <p:nvPr>
            <p:ph type="body" idx="1"/>
          </p:nvPr>
        </p:nvSpPr>
        <p:spPr>
          <a:xfrm>
            <a:off x="415600" y="931082"/>
            <a:ext cx="11360800" cy="5926918"/>
          </a:xfrm>
        </p:spPr>
        <p:txBody>
          <a:bodyPr/>
          <a:lstStyle/>
          <a:p>
            <a:pPr marL="0" lvl="0" indent="0">
              <a:buClrTx/>
              <a:buSzTx/>
              <a:buNone/>
            </a:pPr>
            <a:r>
              <a:rPr lang="en-US" sz="2400" dirty="0" err="1" smtClean="0"/>
              <a:t>CoolTShirts</a:t>
            </a:r>
            <a:r>
              <a:rPr lang="en-US" sz="2400" dirty="0" smtClean="0"/>
              <a:t> is currently using 8 distinct campaigns and 6 distinct sources. The website for </a:t>
            </a:r>
            <a:r>
              <a:rPr lang="en-US" sz="2400" dirty="0" err="1" smtClean="0"/>
              <a:t>CoolTShirts</a:t>
            </a:r>
            <a:r>
              <a:rPr lang="en-US" sz="2400" dirty="0" smtClean="0"/>
              <a:t> has 4 pages which include the landing page, the shopping cart, the checkout page and the purchase page. </a:t>
            </a:r>
          </a:p>
          <a:p>
            <a:pPr marL="0" lvl="0" indent="0">
              <a:buClrTx/>
              <a:buSzTx/>
              <a:buNone/>
            </a:pPr>
            <a:endParaRPr lang="en-US" sz="2400" dirty="0"/>
          </a:p>
          <a:p>
            <a:pPr marL="0" lvl="0" indent="0">
              <a:buClrTx/>
              <a:buSzTx/>
              <a:buNone/>
            </a:pPr>
            <a:r>
              <a:rPr lang="en-US" sz="2400" dirty="0" smtClean="0"/>
              <a:t>Each campaign within </a:t>
            </a:r>
            <a:r>
              <a:rPr lang="en-US" sz="2400" dirty="0" err="1" smtClean="0"/>
              <a:t>CoolTShirts</a:t>
            </a:r>
            <a:r>
              <a:rPr lang="en-US" sz="2400" dirty="0" smtClean="0"/>
              <a:t> is tied to a source. Please see below for a list of all the campaigns as well as the affiliated source for that campaign. </a:t>
            </a:r>
          </a:p>
          <a:p>
            <a:pPr marL="0" lvl="0" indent="0">
              <a:buClrTx/>
              <a:buSzTx/>
              <a:buNone/>
            </a:pPr>
            <a:r>
              <a:rPr lang="en-US" dirty="0" smtClean="0"/>
              <a:t>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7605" y="3423523"/>
            <a:ext cx="7596790" cy="3434477"/>
          </a:xfrm>
          <a:prstGeom prst="rect">
            <a:avLst/>
          </a:prstGeom>
        </p:spPr>
      </p:pic>
    </p:spTree>
    <p:extLst>
      <p:ext uri="{BB962C8B-B14F-4D97-AF65-F5344CB8AC3E}">
        <p14:creationId xmlns:p14="http://schemas.microsoft.com/office/powerpoint/2010/main" val="2143720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1004000" y="2057400"/>
            <a:ext cx="10184000" cy="2743200"/>
          </a:xfrm>
          <a:prstGeom prst="rect">
            <a:avLst/>
          </a:prstGeom>
          <a:noFill/>
          <a:ln>
            <a:noFill/>
          </a:ln>
        </p:spPr>
        <p:txBody>
          <a:bodyPr spcFirstLastPara="1" wrap="square" lIns="121900" tIns="121900" rIns="121900" bIns="121900" anchor="ctr" anchorCtr="0">
            <a:noAutofit/>
          </a:bodyPr>
          <a:lstStyle/>
          <a:p>
            <a:pPr algn="ctr">
              <a:buClr>
                <a:srgbClr val="000000"/>
              </a:buClr>
              <a:buFont typeface="Arial"/>
              <a:buNone/>
            </a:pPr>
            <a:r>
              <a:rPr lang="en-US" sz="6400" kern="0" dirty="0" smtClean="0">
                <a:solidFill>
                  <a:srgbClr val="FFFFFF"/>
                </a:solidFill>
                <a:latin typeface="Roboto Black"/>
                <a:ea typeface="Roboto Black"/>
                <a:cs typeface="Roboto Black"/>
                <a:sym typeface="Roboto Black"/>
              </a:rPr>
              <a:t>What is the User Journey?</a:t>
            </a:r>
            <a:endParaRPr sz="1867" kern="0" dirty="0">
              <a:solidFill>
                <a:srgbClr val="000000"/>
              </a:solidFill>
              <a:ea typeface="Arial"/>
              <a:cs typeface="Arial"/>
              <a:sym typeface="Arial"/>
            </a:endParaRPr>
          </a:p>
        </p:txBody>
      </p:sp>
    </p:spTree>
    <p:extLst>
      <p:ext uri="{BB962C8B-B14F-4D97-AF65-F5344CB8AC3E}">
        <p14:creationId xmlns:p14="http://schemas.microsoft.com/office/powerpoint/2010/main" val="2119768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0" y="287666"/>
            <a:ext cx="3834667" cy="1116800"/>
          </a:xfrm>
          <a:prstGeom prst="rect">
            <a:avLst/>
          </a:prstGeom>
          <a:noFill/>
          <a:ln>
            <a:noFill/>
          </a:ln>
        </p:spPr>
        <p:txBody>
          <a:bodyPr spcFirstLastPara="1" wrap="square" lIns="121900" tIns="121900" rIns="121900" bIns="121900" anchor="b" anchorCtr="0">
            <a:noAutofit/>
          </a:bodyPr>
          <a:lstStyle/>
          <a:p>
            <a:pPr algn="ctr">
              <a:buClr>
                <a:srgbClr val="000000"/>
              </a:buClr>
              <a:buFont typeface="Arial"/>
              <a:buNone/>
            </a:pPr>
            <a:r>
              <a:rPr lang="en-US" sz="3200" b="1" kern="0" dirty="0" smtClean="0">
                <a:solidFill>
                  <a:srgbClr val="295269"/>
                </a:solidFill>
                <a:latin typeface="Roboto"/>
                <a:ea typeface="Roboto"/>
                <a:cs typeface="Roboto"/>
                <a:sym typeface="Roboto"/>
              </a:rPr>
              <a:t>Question </a:t>
            </a:r>
          </a:p>
          <a:p>
            <a:pPr algn="ctr">
              <a:buClr>
                <a:srgbClr val="000000"/>
              </a:buClr>
              <a:buFont typeface="Arial"/>
              <a:buNone/>
            </a:pPr>
            <a:r>
              <a:rPr lang="en-US" sz="3200" b="1" kern="0" dirty="0" smtClean="0">
                <a:solidFill>
                  <a:srgbClr val="295269"/>
                </a:solidFill>
                <a:latin typeface="Roboto"/>
                <a:ea typeface="Roboto"/>
                <a:cs typeface="Roboto"/>
                <a:sym typeface="Roboto"/>
              </a:rPr>
              <a:t>Number 3</a:t>
            </a:r>
            <a:endParaRPr sz="3200" b="1" kern="0" dirty="0">
              <a:solidFill>
                <a:srgbClr val="295269"/>
              </a:solidFill>
              <a:latin typeface="Roboto"/>
              <a:ea typeface="Roboto"/>
              <a:cs typeface="Roboto"/>
              <a:sym typeface="Roboto"/>
            </a:endParaRPr>
          </a:p>
        </p:txBody>
      </p:sp>
      <p:sp>
        <p:nvSpPr>
          <p:cNvPr id="324" name="Shape 324"/>
          <p:cNvSpPr txBox="1"/>
          <p:nvPr/>
        </p:nvSpPr>
        <p:spPr>
          <a:xfrm>
            <a:off x="152401" y="1404466"/>
            <a:ext cx="3682266" cy="4319001"/>
          </a:xfrm>
          <a:prstGeom prst="rect">
            <a:avLst/>
          </a:prstGeom>
          <a:noFill/>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r>
              <a:rPr lang="en-US" sz="1600" b="1" i="0" dirty="0" smtClean="0">
                <a:effectLst/>
                <a:latin typeface="Nunito Sans" charset="0"/>
              </a:rPr>
              <a:t>How many first touches is each campaign responsible for?</a:t>
            </a:r>
          </a:p>
          <a:p>
            <a:endParaRPr lang="en-US" sz="1600" b="0" i="0" dirty="0" smtClean="0">
              <a:effectLst/>
              <a:latin typeface="Nunito Sans" charset="0"/>
            </a:endParaRPr>
          </a:p>
          <a:p>
            <a:r>
              <a:rPr lang="en-US" sz="1600" b="0" i="0" dirty="0" smtClean="0">
                <a:effectLst/>
                <a:latin typeface="Nunito Sans" charset="0"/>
              </a:rPr>
              <a:t>You'll need to use the first-touch query from the </a:t>
            </a:r>
            <a:r>
              <a:rPr lang="en-US" sz="1600" b="0" i="0" u="none" strike="noStrike" dirty="0" smtClean="0">
                <a:effectLst/>
                <a:latin typeface="Nunito Sans" charset="0"/>
              </a:rPr>
              <a:t>lesson</a:t>
            </a:r>
            <a:r>
              <a:rPr lang="en-US" sz="1600" b="0" i="0" dirty="0" smtClean="0">
                <a:effectLst/>
                <a:latin typeface="Nunito Sans" charset="0"/>
              </a:rPr>
              <a:t> (also provided in the hint below). Group by campaign and count the number of first touches for each.</a:t>
            </a:r>
          </a:p>
          <a:p>
            <a:pPr>
              <a:lnSpc>
                <a:spcPct val="115000"/>
              </a:lnSpc>
              <a:buClr>
                <a:srgbClr val="000000"/>
              </a:buClr>
              <a:buSzPts val="1100"/>
              <a:buFont typeface="Arial"/>
              <a:buNone/>
            </a:pPr>
            <a:endParaRPr sz="1600" kern="0" dirty="0">
              <a:solidFill>
                <a:srgbClr val="000000"/>
              </a:solidFill>
              <a:latin typeface="Roboto"/>
              <a:ea typeface="Roboto"/>
              <a:cs typeface="Roboto"/>
              <a:sym typeface="Roboto"/>
            </a:endParaRPr>
          </a:p>
        </p:txBody>
      </p:sp>
      <p:sp>
        <p:nvSpPr>
          <p:cNvPr id="8" name="Shape 322"/>
          <p:cNvSpPr txBox="1"/>
          <p:nvPr/>
        </p:nvSpPr>
        <p:spPr>
          <a:xfrm>
            <a:off x="7631989" y="287666"/>
            <a:ext cx="3437467" cy="1116800"/>
          </a:xfrm>
          <a:prstGeom prst="rect">
            <a:avLst/>
          </a:prstGeom>
          <a:noFill/>
          <a:ln>
            <a:noFill/>
          </a:ln>
        </p:spPr>
        <p:txBody>
          <a:bodyPr spcFirstLastPara="1" wrap="square" lIns="121900" tIns="121900" rIns="121900" bIns="121900" anchor="b" anchorCtr="0">
            <a:noAutofit/>
          </a:bodyPr>
          <a:lstStyle/>
          <a:p>
            <a:pPr algn="ctr">
              <a:buClr>
                <a:srgbClr val="000000"/>
              </a:buClr>
              <a:buFont typeface="Arial"/>
              <a:buNone/>
            </a:pPr>
            <a:r>
              <a:rPr lang="en-US" sz="3200" b="1" kern="0" dirty="0" smtClean="0">
                <a:solidFill>
                  <a:srgbClr val="295269"/>
                </a:solidFill>
                <a:latin typeface="Roboto"/>
                <a:ea typeface="Roboto"/>
                <a:cs typeface="Roboto"/>
                <a:sym typeface="Roboto"/>
              </a:rPr>
              <a:t>Answer </a:t>
            </a:r>
          </a:p>
          <a:p>
            <a:pPr algn="ctr">
              <a:buClr>
                <a:srgbClr val="000000"/>
              </a:buClr>
              <a:buFont typeface="Arial"/>
              <a:buNone/>
            </a:pPr>
            <a:r>
              <a:rPr lang="en-US" sz="3200" b="1" kern="0" dirty="0" smtClean="0">
                <a:solidFill>
                  <a:srgbClr val="295269"/>
                </a:solidFill>
                <a:latin typeface="Roboto"/>
                <a:ea typeface="Roboto"/>
                <a:cs typeface="Roboto"/>
                <a:sym typeface="Roboto"/>
              </a:rPr>
              <a:t>Number 3</a:t>
            </a:r>
            <a:endParaRPr sz="3200" b="1" kern="0" dirty="0">
              <a:solidFill>
                <a:srgbClr val="295269"/>
              </a:solidFill>
              <a:latin typeface="Roboto"/>
              <a:ea typeface="Roboto"/>
              <a:cs typeface="Roboto"/>
              <a:sym typeface="Roboto"/>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3838" t="6581" r="1515"/>
          <a:stretch/>
        </p:blipFill>
        <p:spPr>
          <a:xfrm>
            <a:off x="4108340" y="1404466"/>
            <a:ext cx="8083660" cy="5453534"/>
          </a:xfrm>
          <a:prstGeom prst="rect">
            <a:avLst/>
          </a:prstGeom>
        </p:spPr>
      </p:pic>
    </p:spTree>
    <p:extLst>
      <p:ext uri="{BB962C8B-B14F-4D97-AF65-F5344CB8AC3E}">
        <p14:creationId xmlns:p14="http://schemas.microsoft.com/office/powerpoint/2010/main" val="503635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0" y="287666"/>
            <a:ext cx="3834667" cy="1116800"/>
          </a:xfrm>
          <a:prstGeom prst="rect">
            <a:avLst/>
          </a:prstGeom>
          <a:noFill/>
          <a:ln>
            <a:noFill/>
          </a:ln>
        </p:spPr>
        <p:txBody>
          <a:bodyPr spcFirstLastPara="1" wrap="square" lIns="121900" tIns="121900" rIns="121900" bIns="121900" anchor="b" anchorCtr="0">
            <a:noAutofit/>
          </a:bodyPr>
          <a:lstStyle/>
          <a:p>
            <a:pPr algn="ctr">
              <a:buClr>
                <a:srgbClr val="000000"/>
              </a:buClr>
              <a:buFont typeface="Arial"/>
              <a:buNone/>
            </a:pPr>
            <a:r>
              <a:rPr lang="en-US" sz="3200" b="1" kern="0" dirty="0">
                <a:solidFill>
                  <a:srgbClr val="295269"/>
                </a:solidFill>
                <a:latin typeface="Roboto"/>
                <a:ea typeface="Roboto"/>
                <a:cs typeface="Roboto"/>
                <a:sym typeface="Roboto"/>
              </a:rPr>
              <a:t>Question </a:t>
            </a:r>
          </a:p>
          <a:p>
            <a:pPr algn="ctr">
              <a:buClr>
                <a:srgbClr val="000000"/>
              </a:buClr>
              <a:buFont typeface="Arial"/>
              <a:buNone/>
            </a:pPr>
            <a:r>
              <a:rPr lang="en-US" sz="3200" b="1" kern="0" dirty="0">
                <a:solidFill>
                  <a:srgbClr val="295269"/>
                </a:solidFill>
                <a:latin typeface="Roboto"/>
                <a:ea typeface="Roboto"/>
                <a:cs typeface="Roboto"/>
                <a:sym typeface="Roboto"/>
              </a:rPr>
              <a:t>Number </a:t>
            </a:r>
            <a:r>
              <a:rPr lang="en-US" sz="3200" b="1" kern="0" dirty="0" smtClean="0">
                <a:solidFill>
                  <a:srgbClr val="295269"/>
                </a:solidFill>
                <a:latin typeface="Roboto"/>
                <a:ea typeface="Roboto"/>
                <a:cs typeface="Roboto"/>
                <a:sym typeface="Roboto"/>
              </a:rPr>
              <a:t>4</a:t>
            </a:r>
            <a:endParaRPr sz="3200" b="1" kern="0" dirty="0">
              <a:solidFill>
                <a:srgbClr val="295269"/>
              </a:solidFill>
              <a:latin typeface="Roboto"/>
              <a:ea typeface="Roboto"/>
              <a:cs typeface="Roboto"/>
              <a:sym typeface="Roboto"/>
            </a:endParaRPr>
          </a:p>
        </p:txBody>
      </p:sp>
      <p:sp>
        <p:nvSpPr>
          <p:cNvPr id="324" name="Shape 324"/>
          <p:cNvSpPr txBox="1"/>
          <p:nvPr/>
        </p:nvSpPr>
        <p:spPr>
          <a:xfrm>
            <a:off x="152400" y="1404466"/>
            <a:ext cx="3682266" cy="4319001"/>
          </a:xfrm>
          <a:prstGeom prst="rect">
            <a:avLst/>
          </a:prstGeom>
          <a:noFill/>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r>
              <a:rPr lang="en-US" sz="1600" b="1" dirty="0" smtClean="0"/>
              <a:t>How </a:t>
            </a:r>
            <a:r>
              <a:rPr lang="en-US" sz="1600" b="1" dirty="0"/>
              <a:t>many last touches is each campaign responsible for</a:t>
            </a:r>
            <a:r>
              <a:rPr lang="en-US" sz="1600" b="1" dirty="0" smtClean="0"/>
              <a:t>?</a:t>
            </a:r>
          </a:p>
          <a:p>
            <a:endParaRPr lang="en-US" sz="1600" dirty="0"/>
          </a:p>
          <a:p>
            <a:r>
              <a:rPr lang="en-US" sz="1600" dirty="0"/>
              <a:t>Starting with the last-touch query from the lesson, group by campaign and count the number of last touches for each.</a:t>
            </a:r>
          </a:p>
        </p:txBody>
      </p:sp>
      <p:sp>
        <p:nvSpPr>
          <p:cNvPr id="8" name="Shape 322"/>
          <p:cNvSpPr txBox="1"/>
          <p:nvPr/>
        </p:nvSpPr>
        <p:spPr>
          <a:xfrm>
            <a:off x="7631989" y="287666"/>
            <a:ext cx="3437467" cy="1116800"/>
          </a:xfrm>
          <a:prstGeom prst="rect">
            <a:avLst/>
          </a:prstGeom>
          <a:noFill/>
          <a:ln>
            <a:noFill/>
          </a:ln>
        </p:spPr>
        <p:txBody>
          <a:bodyPr spcFirstLastPara="1" wrap="square" lIns="121900" tIns="121900" rIns="121900" bIns="121900" anchor="b" anchorCtr="0">
            <a:noAutofit/>
          </a:bodyPr>
          <a:lstStyle/>
          <a:p>
            <a:pPr algn="ctr">
              <a:buClr>
                <a:srgbClr val="000000"/>
              </a:buClr>
              <a:buFont typeface="Arial"/>
              <a:buNone/>
            </a:pPr>
            <a:r>
              <a:rPr lang="en-US" sz="3200" b="1" kern="0" dirty="0">
                <a:solidFill>
                  <a:srgbClr val="295269"/>
                </a:solidFill>
                <a:latin typeface="Roboto"/>
                <a:ea typeface="Roboto"/>
                <a:cs typeface="Roboto"/>
                <a:sym typeface="Roboto"/>
              </a:rPr>
              <a:t>Answer </a:t>
            </a:r>
          </a:p>
          <a:p>
            <a:pPr algn="ctr">
              <a:buClr>
                <a:srgbClr val="000000"/>
              </a:buClr>
              <a:buFont typeface="Arial"/>
              <a:buNone/>
            </a:pPr>
            <a:r>
              <a:rPr lang="en-US" sz="3200" b="1" kern="0" dirty="0">
                <a:solidFill>
                  <a:srgbClr val="295269"/>
                </a:solidFill>
                <a:latin typeface="Roboto"/>
                <a:ea typeface="Roboto"/>
                <a:cs typeface="Roboto"/>
                <a:sym typeface="Roboto"/>
              </a:rPr>
              <a:t>Number </a:t>
            </a:r>
            <a:r>
              <a:rPr lang="en-US" sz="3200" b="1" kern="0" dirty="0" smtClean="0">
                <a:solidFill>
                  <a:srgbClr val="295269"/>
                </a:solidFill>
                <a:latin typeface="Roboto"/>
                <a:ea typeface="Roboto"/>
                <a:cs typeface="Roboto"/>
                <a:sym typeface="Roboto"/>
              </a:rPr>
              <a:t>4</a:t>
            </a:r>
            <a:endParaRPr sz="3200" b="1" kern="0" dirty="0">
              <a:solidFill>
                <a:srgbClr val="295269"/>
              </a:solidFill>
              <a:latin typeface="Roboto"/>
              <a:ea typeface="Roboto"/>
              <a:cs typeface="Roboto"/>
              <a:sym typeface="Roboto"/>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2997"/>
          <a:stretch/>
        </p:blipFill>
        <p:spPr>
          <a:xfrm>
            <a:off x="3853267" y="1404467"/>
            <a:ext cx="8338734" cy="5453534"/>
          </a:xfrm>
          <a:prstGeom prst="rect">
            <a:avLst/>
          </a:prstGeom>
        </p:spPr>
      </p:pic>
    </p:spTree>
    <p:extLst>
      <p:ext uri="{BB962C8B-B14F-4D97-AF65-F5344CB8AC3E}">
        <p14:creationId xmlns:p14="http://schemas.microsoft.com/office/powerpoint/2010/main" val="987988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0" y="287666"/>
            <a:ext cx="3834667" cy="1116800"/>
          </a:xfrm>
          <a:prstGeom prst="rect">
            <a:avLst/>
          </a:prstGeom>
          <a:noFill/>
          <a:ln>
            <a:noFill/>
          </a:ln>
        </p:spPr>
        <p:txBody>
          <a:bodyPr spcFirstLastPara="1" wrap="square" lIns="121900" tIns="121900" rIns="121900" bIns="121900" anchor="b" anchorCtr="0">
            <a:noAutofit/>
          </a:bodyPr>
          <a:lstStyle/>
          <a:p>
            <a:pPr algn="ctr">
              <a:buClr>
                <a:srgbClr val="000000"/>
              </a:buClr>
              <a:buFont typeface="Arial"/>
              <a:buNone/>
            </a:pPr>
            <a:r>
              <a:rPr lang="en-US" sz="3200" b="1" kern="0" dirty="0">
                <a:solidFill>
                  <a:srgbClr val="295269"/>
                </a:solidFill>
                <a:latin typeface="Roboto"/>
                <a:ea typeface="Roboto"/>
                <a:cs typeface="Roboto"/>
                <a:sym typeface="Roboto"/>
              </a:rPr>
              <a:t>Question </a:t>
            </a:r>
          </a:p>
          <a:p>
            <a:pPr algn="ctr">
              <a:buClr>
                <a:srgbClr val="000000"/>
              </a:buClr>
              <a:buFont typeface="Arial"/>
              <a:buNone/>
            </a:pPr>
            <a:r>
              <a:rPr lang="en-US" sz="3200" b="1" kern="0" dirty="0">
                <a:solidFill>
                  <a:srgbClr val="295269"/>
                </a:solidFill>
                <a:latin typeface="Roboto"/>
                <a:ea typeface="Roboto"/>
                <a:cs typeface="Roboto"/>
                <a:sym typeface="Roboto"/>
              </a:rPr>
              <a:t>Number </a:t>
            </a:r>
            <a:r>
              <a:rPr lang="en-US" sz="3200" b="1" kern="0" dirty="0" smtClean="0">
                <a:solidFill>
                  <a:srgbClr val="295269"/>
                </a:solidFill>
                <a:latin typeface="Roboto"/>
                <a:ea typeface="Roboto"/>
                <a:cs typeface="Roboto"/>
                <a:sym typeface="Roboto"/>
              </a:rPr>
              <a:t>5</a:t>
            </a:r>
            <a:endParaRPr sz="3200" b="1" kern="0" dirty="0">
              <a:solidFill>
                <a:srgbClr val="295269"/>
              </a:solidFill>
              <a:latin typeface="Roboto"/>
              <a:ea typeface="Roboto"/>
              <a:cs typeface="Roboto"/>
              <a:sym typeface="Roboto"/>
            </a:endParaRPr>
          </a:p>
        </p:txBody>
      </p:sp>
      <p:sp>
        <p:nvSpPr>
          <p:cNvPr id="324" name="Shape 324"/>
          <p:cNvSpPr txBox="1"/>
          <p:nvPr/>
        </p:nvSpPr>
        <p:spPr>
          <a:xfrm>
            <a:off x="76200" y="1421399"/>
            <a:ext cx="3682266" cy="4910667"/>
          </a:xfrm>
          <a:prstGeom prst="rect">
            <a:avLst/>
          </a:prstGeom>
          <a:noFill/>
          <a:ln w="9525" cap="flat" cmpd="sng">
            <a:solidFill>
              <a:srgbClr val="B7B7B7"/>
            </a:solidFill>
            <a:prstDash val="solid"/>
            <a:round/>
            <a:headEnd type="none" w="sm" len="sm"/>
            <a:tailEnd type="none" w="sm" len="sm"/>
          </a:ln>
        </p:spPr>
        <p:txBody>
          <a:bodyPr spcFirstLastPara="1" wrap="square" lIns="121900" tIns="121900" rIns="121900" bIns="121900" anchor="t" anchorCtr="0">
            <a:noAutofit/>
          </a:bodyPr>
          <a:lstStyle/>
          <a:p>
            <a:r>
              <a:rPr lang="en-US" sz="1600" b="1" dirty="0"/>
              <a:t>How many visitors make a purchase?</a:t>
            </a:r>
          </a:p>
          <a:p>
            <a:endParaRPr lang="en-US" sz="1600" dirty="0" smtClean="0"/>
          </a:p>
          <a:p>
            <a:r>
              <a:rPr lang="en-US" sz="1600" dirty="0" smtClean="0"/>
              <a:t>Count </a:t>
            </a:r>
            <a:r>
              <a:rPr lang="en-US" sz="1600" dirty="0"/>
              <a:t>the distinct users who visited the page named 4 - purchase.</a:t>
            </a:r>
          </a:p>
        </p:txBody>
      </p:sp>
      <p:sp>
        <p:nvSpPr>
          <p:cNvPr id="8" name="Shape 322"/>
          <p:cNvSpPr txBox="1"/>
          <p:nvPr/>
        </p:nvSpPr>
        <p:spPr>
          <a:xfrm>
            <a:off x="7631989" y="287666"/>
            <a:ext cx="3437467" cy="1116800"/>
          </a:xfrm>
          <a:prstGeom prst="rect">
            <a:avLst/>
          </a:prstGeom>
          <a:noFill/>
          <a:ln>
            <a:noFill/>
          </a:ln>
        </p:spPr>
        <p:txBody>
          <a:bodyPr spcFirstLastPara="1" wrap="square" lIns="121900" tIns="121900" rIns="121900" bIns="121900" anchor="b" anchorCtr="0">
            <a:noAutofit/>
          </a:bodyPr>
          <a:lstStyle/>
          <a:p>
            <a:pPr algn="ctr">
              <a:buClr>
                <a:srgbClr val="000000"/>
              </a:buClr>
              <a:buFont typeface="Arial"/>
              <a:buNone/>
            </a:pPr>
            <a:r>
              <a:rPr lang="en-US" sz="3200" b="1" kern="0" dirty="0">
                <a:solidFill>
                  <a:srgbClr val="295269"/>
                </a:solidFill>
                <a:latin typeface="Roboto"/>
                <a:ea typeface="Roboto"/>
                <a:cs typeface="Roboto"/>
                <a:sym typeface="Roboto"/>
              </a:rPr>
              <a:t>Answer </a:t>
            </a:r>
          </a:p>
          <a:p>
            <a:pPr algn="ctr">
              <a:buClr>
                <a:srgbClr val="000000"/>
              </a:buClr>
              <a:buFont typeface="Arial"/>
              <a:buNone/>
            </a:pPr>
            <a:r>
              <a:rPr lang="en-US" sz="3200" b="1" kern="0" dirty="0">
                <a:solidFill>
                  <a:srgbClr val="295269"/>
                </a:solidFill>
                <a:latin typeface="Roboto"/>
                <a:ea typeface="Roboto"/>
                <a:cs typeface="Roboto"/>
                <a:sym typeface="Roboto"/>
              </a:rPr>
              <a:t>Number </a:t>
            </a:r>
            <a:r>
              <a:rPr lang="en-US" sz="3200" b="1" kern="0" dirty="0" smtClean="0">
                <a:solidFill>
                  <a:srgbClr val="295269"/>
                </a:solidFill>
                <a:latin typeface="Roboto"/>
                <a:ea typeface="Roboto"/>
                <a:cs typeface="Roboto"/>
                <a:sym typeface="Roboto"/>
              </a:rPr>
              <a:t>5</a:t>
            </a:r>
            <a:endParaRPr sz="3200" b="1" kern="0" dirty="0">
              <a:solidFill>
                <a:srgbClr val="295269"/>
              </a:solidFill>
              <a:latin typeface="Roboto"/>
              <a:ea typeface="Roboto"/>
              <a:cs typeface="Roboto"/>
              <a:sym typeface="Roboto"/>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1050" y="1404466"/>
            <a:ext cx="8390950" cy="4927600"/>
          </a:xfrm>
          <a:prstGeom prst="rect">
            <a:avLst/>
          </a:prstGeom>
        </p:spPr>
      </p:pic>
    </p:spTree>
    <p:extLst>
      <p:ext uri="{BB962C8B-B14F-4D97-AF65-F5344CB8AC3E}">
        <p14:creationId xmlns:p14="http://schemas.microsoft.com/office/powerpoint/2010/main" val="806624938"/>
      </p:ext>
    </p:extLst>
  </p:cSld>
  <p:clrMapOvr>
    <a:masterClrMapping/>
  </p:clrMapOvr>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TotalTime>
  <Words>487</Words>
  <Application>Microsoft Macintosh PowerPoint</Application>
  <PresentationFormat>Widescreen</PresentationFormat>
  <Paragraphs>68</Paragraphs>
  <Slides>13</Slides>
  <Notes>10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13</vt:i4>
      </vt:variant>
    </vt:vector>
  </HeadingPairs>
  <TitlesOfParts>
    <vt:vector size="23" baseType="lpstr">
      <vt:lpstr>Calibri</vt:lpstr>
      <vt:lpstr>Nunito Sans</vt:lpstr>
      <vt:lpstr>Arial</vt:lpstr>
      <vt:lpstr>Dosis</vt:lpstr>
      <vt:lpstr>Roboto</vt:lpstr>
      <vt:lpstr>Roboto Black</vt:lpstr>
      <vt:lpstr>Roboto Thin</vt:lpstr>
      <vt:lpstr>Simple Light</vt:lpstr>
      <vt:lpstr>1_Simple Light</vt:lpstr>
      <vt:lpstr>2_Simple Light</vt:lpstr>
      <vt:lpstr>PowerPoint Presentation</vt:lpstr>
      <vt:lpstr>PowerPoint Presentation</vt:lpstr>
      <vt:lpstr>PowerPoint Presentation</vt:lpstr>
      <vt:lpstr>PowerPoint Presentation</vt:lpstr>
      <vt:lpstr>Get Familiar With the Company – Explanation</vt:lpstr>
      <vt:lpstr>PowerPoint Presentation</vt:lpstr>
      <vt:lpstr>PowerPoint Presentation</vt:lpstr>
      <vt:lpstr>PowerPoint Presentation</vt:lpstr>
      <vt:lpstr>PowerPoint Presentation</vt:lpstr>
      <vt:lpstr>PowerPoint Presentation</vt:lpstr>
      <vt:lpstr>What is the typical user journey?</vt:lpstr>
      <vt:lpstr>PowerPoint Presentation</vt:lpstr>
      <vt:lpstr>CoolTShirts can re-invest in 5 campaigns. Which should they pick and why?</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24</cp:revision>
  <dcterms:created xsi:type="dcterms:W3CDTF">2018-07-10T20:45:41Z</dcterms:created>
  <dcterms:modified xsi:type="dcterms:W3CDTF">2018-07-11T20:40:08Z</dcterms:modified>
</cp:coreProperties>
</file>